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2" r:id="rId14"/>
    <p:sldId id="276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F6575-6AC5-42AE-959A-3ECF5C27AF51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30C0C-657D-41F9-B3B2-4C989F3FD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3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30C0C-657D-41F9-B3B2-4C989F3FD3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3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30C0C-657D-41F9-B3B2-4C989F3FD3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200800" cy="1296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ГБДОУ детский сад № 47 Кировского района г. Санкт-Петербурга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4896544" cy="44644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Родительское собрание </a:t>
            </a: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«Растим детей здоровыми, крепкими жизнерадостными»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Воспитатель: Скобелева Наталья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Александровна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19" y="2569567"/>
            <a:ext cx="3200400" cy="21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9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536504" cy="34023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5" y="3490455"/>
            <a:ext cx="4856253" cy="32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5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Игра со зрителями</a:t>
            </a:r>
            <a:br>
              <a:rPr lang="ru-RU" dirty="0" smtClean="0"/>
            </a:br>
            <a:r>
              <a:rPr lang="ru-RU" dirty="0" smtClean="0"/>
              <a:t>Болельщики  команд выкладывают алгоритмы одевания и умывания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«Карапузы»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1" y="3429000"/>
            <a:ext cx="3802168" cy="269716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«Крепыши»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94012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76656" y="2132856"/>
            <a:ext cx="3822192" cy="5452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501008"/>
            <a:ext cx="3824622" cy="25497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816424" cy="257995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752" y="260648"/>
            <a:ext cx="3888432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8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Дыхательная гимнастика с командой «КАРАПУЗ»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игра «Шарик лопнул»</a:t>
            </a:r>
          </a:p>
          <a:p>
            <a:pPr marL="0" indent="0">
              <a:buNone/>
            </a:pPr>
            <a:r>
              <a:rPr lang="ru-RU" dirty="0" smtClean="0"/>
              <a:t>Цель: восстановление носового дыхания, формирование глубокого дыхания, правильного смыкания губ, </a:t>
            </a:r>
            <a:r>
              <a:rPr lang="ru-RU" dirty="0" err="1" smtClean="0"/>
              <a:t>ритмирования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Ход игры : предложить родителям «надуть шарик»: широко развести руки в стороны и глубоко вдохнуть воздух носом, выдуть его в воображаемый шарик через рот – «</a:t>
            </a:r>
            <a:r>
              <a:rPr lang="ru-RU" dirty="0" err="1" smtClean="0"/>
              <a:t>фффф</a:t>
            </a:r>
            <a:r>
              <a:rPr lang="ru-RU" dirty="0" smtClean="0"/>
              <a:t>…», медленно соединяя ладони под «шариком». Затем хлопнуть в ладоши- «шарик лопается»  , «из шарика выходит воздух»- «</a:t>
            </a:r>
            <a:r>
              <a:rPr lang="ru-RU" dirty="0" err="1" smtClean="0"/>
              <a:t>шшш</a:t>
            </a:r>
            <a:r>
              <a:rPr lang="ru-RU" dirty="0" smtClean="0"/>
              <a:t>» . Упражнение повторить 3-5 раз.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2370592"/>
          </a:xfrm>
        </p:spPr>
        <p:txBody>
          <a:bodyPr>
            <a:normAutofit/>
          </a:bodyPr>
          <a:lstStyle/>
          <a:p>
            <a:r>
              <a:rPr lang="ru-RU" dirty="0" smtClean="0"/>
              <a:t>5. Тренинг «Игры , которые лечат»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484784"/>
            <a:ext cx="1424959" cy="15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Командам выдаются карточки , на которых  изображены ситуации где нарушены и не нарушены правила безопасности детей. Выигрывает та команда, выбравшая большее число карточек и правильно объяснив ситуацию.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Умники и Умницы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666">
            <a:off x="360928" y="3821865"/>
            <a:ext cx="3384376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14">
            <a:off x="5785075" y="3082304"/>
            <a:ext cx="2821475" cy="2085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81126"/>
            <a:ext cx="2664296" cy="22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5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156317" cy="43533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Команда «Крепыш» выполняет упражнение «Заинька поклонись». Игра после перенесённых инфекционных заболеваний.</a:t>
            </a:r>
          </a:p>
          <a:p>
            <a:pPr marL="0" indent="0">
              <a:buNone/>
            </a:pPr>
            <a:r>
              <a:rPr lang="ru-RU" dirty="0" smtClean="0"/>
              <a:t>Цели: развитие координаций движений, повышение эмоционального тонуса, развитие чувства ритма и навыка выполнять команды.</a:t>
            </a:r>
          </a:p>
          <a:p>
            <a:pPr marL="0" indent="0">
              <a:buNone/>
            </a:pPr>
            <a:r>
              <a:rPr lang="ru-RU" dirty="0" smtClean="0"/>
              <a:t>Ход игры:   родители за воспитателем повторяют движения.</a:t>
            </a:r>
          </a:p>
          <a:p>
            <a:pPr marL="0" indent="0">
              <a:buNone/>
            </a:pPr>
            <a:r>
              <a:rPr lang="ru-RU" dirty="0" smtClean="0"/>
              <a:t>Заинька, поклонись,</a:t>
            </a:r>
          </a:p>
          <a:p>
            <a:pPr marL="0" indent="0">
              <a:buNone/>
            </a:pPr>
            <a:r>
              <a:rPr lang="ru-RU" dirty="0" smtClean="0"/>
              <a:t>Серенький, поклонись (наклоны в разные стороны),</a:t>
            </a:r>
          </a:p>
          <a:p>
            <a:pPr marL="0" indent="0">
              <a:buNone/>
            </a:pPr>
            <a:r>
              <a:rPr lang="ru-RU" dirty="0" smtClean="0"/>
              <a:t>Вот так, вот сяк поклонись.</a:t>
            </a:r>
          </a:p>
          <a:p>
            <a:pPr marL="0" indent="0">
              <a:buNone/>
            </a:pPr>
            <a:r>
              <a:rPr lang="ru-RU" dirty="0" smtClean="0"/>
              <a:t>Заинька, повернись,</a:t>
            </a:r>
          </a:p>
          <a:p>
            <a:pPr marL="0" indent="0">
              <a:buNone/>
            </a:pPr>
            <a:r>
              <a:rPr lang="ru-RU" dirty="0" smtClean="0"/>
              <a:t>Серенький , повернись (повороты в стороны, руки на поясе)</a:t>
            </a:r>
          </a:p>
          <a:p>
            <a:pPr marL="0" indent="0">
              <a:buNone/>
            </a:pPr>
            <a:r>
              <a:rPr lang="ru-RU" dirty="0" smtClean="0"/>
              <a:t>Заинька, топни ножкой,</a:t>
            </a:r>
          </a:p>
          <a:p>
            <a:pPr marL="0" indent="0">
              <a:buNone/>
            </a:pPr>
            <a:r>
              <a:rPr lang="ru-RU" dirty="0" smtClean="0"/>
              <a:t>Серенький топни  ножкой,</a:t>
            </a:r>
          </a:p>
          <a:p>
            <a:pPr marL="0" indent="0">
              <a:buNone/>
            </a:pPr>
            <a:r>
              <a:rPr lang="ru-RU" dirty="0" smtClean="0"/>
              <a:t>Вот так, вот сяк топни ножкой (топать по очереди каждой ногой)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06" y="332657"/>
            <a:ext cx="134991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9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Поблагодарить всех участников команд и зрителей. Все гости получают рекомендации по проведению игр-разрядок с детьми 3-го года жизни. Педагоги получают памятки по проведению антистрессового и интеллектуального массажа в домашних условиях.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 собрания: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8964"/>
            <a:ext cx="2304256" cy="1536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87" y="3032815"/>
            <a:ext cx="3384376" cy="225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r>
              <a:rPr lang="ru-RU" dirty="0" smtClean="0"/>
              <a:t>Презентацию открытого родительского собрания подготовила воспитатель группы раннего возраста «КАПЕЛЬКА» Скобелева Наталья Александровна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45" y="2636912"/>
            <a:ext cx="2428811" cy="36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4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остается одной из наиболее распространённых форм работы с родителями. Именно здесь могут быть заданы вопросы, волнующие родителей, здесь педагог имеет возможность дать какие либо рекомендации общего характера.</a:t>
            </a:r>
          </a:p>
          <a:p>
            <a:r>
              <a:rPr lang="ru-RU" dirty="0" smtClean="0"/>
              <a:t>Родительское собрание – способ сплочения коллектива, место для выработки новых решений.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88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Уточнить представления родителей о физическом развитии ребёнка 3-го года жизни.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Освоение основ гигиенической и двигательной культуры.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Элементарных правил организации безопасности жизнедеятельности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Обеспечить плодотворное взаимодействие родителей с педагогами ДОУ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собрания: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73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проведения 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Педагогическая мастерская «</a:t>
            </a:r>
            <a:r>
              <a:rPr lang="ru-RU" sz="2000" dirty="0" smtClean="0"/>
              <a:t>Компетентный родитель»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8698"/>
            <a:ext cx="3822700" cy="2548466"/>
          </a:xfrm>
        </p:spPr>
      </p:pic>
    </p:spTree>
    <p:extLst>
      <p:ext uri="{BB962C8B-B14F-4D97-AF65-F5344CB8AC3E}">
        <p14:creationId xmlns:p14="http://schemas.microsoft.com/office/powerpoint/2010/main" val="124062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Эмблемы команд</a:t>
            </a:r>
          </a:p>
          <a:p>
            <a:r>
              <a:rPr lang="ru-RU" dirty="0" smtClean="0"/>
              <a:t>Лепестки к цветку здоровья</a:t>
            </a:r>
          </a:p>
          <a:p>
            <a:r>
              <a:rPr lang="ru-RU" dirty="0" smtClean="0"/>
              <a:t>Карточки по ОБЖ</a:t>
            </a:r>
          </a:p>
          <a:p>
            <a:r>
              <a:rPr lang="ru-RU" dirty="0" smtClean="0"/>
              <a:t>Алгоритмы процесса одевания и умывания</a:t>
            </a:r>
          </a:p>
          <a:p>
            <a:r>
              <a:rPr lang="ru-RU" dirty="0" err="1" smtClean="0"/>
              <a:t>Фланелеграф</a:t>
            </a:r>
            <a:endParaRPr lang="ru-RU" dirty="0" smtClean="0"/>
          </a:p>
          <a:p>
            <a:r>
              <a:rPr lang="ru-RU" dirty="0" smtClean="0"/>
              <a:t>Памятки для родителей и педагогов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Оборудование: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собрания: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Команда «КАРАПУЗ»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693417"/>
            <a:ext cx="3819525" cy="216832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Команда «Крепыш»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3" y="3429000"/>
            <a:ext cx="2697163" cy="2697163"/>
          </a:xfrm>
        </p:spPr>
      </p:pic>
    </p:spTree>
    <p:extLst>
      <p:ext uri="{BB962C8B-B14F-4D97-AF65-F5344CB8AC3E}">
        <p14:creationId xmlns:p14="http://schemas.microsoft.com/office/powerpoint/2010/main" val="17775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Приветствие команд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«Карапуз»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Всем участникам привет!</a:t>
            </a:r>
          </a:p>
          <a:p>
            <a:pPr marL="0" indent="0">
              <a:buNone/>
            </a:pPr>
            <a:r>
              <a:rPr lang="ru-RU" dirty="0" smtClean="0"/>
              <a:t>И такое слово:</a:t>
            </a:r>
          </a:p>
          <a:p>
            <a:pPr marL="0" indent="0">
              <a:buNone/>
            </a:pPr>
            <a:r>
              <a:rPr lang="ru-RU" dirty="0" smtClean="0"/>
              <a:t>Спорт любите с малых лет,</a:t>
            </a:r>
          </a:p>
          <a:p>
            <a:pPr marL="0" indent="0">
              <a:buNone/>
            </a:pPr>
            <a:r>
              <a:rPr lang="ru-RU" dirty="0" smtClean="0"/>
              <a:t>Будете здоровы!</a:t>
            </a:r>
          </a:p>
          <a:p>
            <a:pPr marL="0" indent="0">
              <a:buNone/>
            </a:pPr>
            <a:r>
              <a:rPr lang="ru-RU" dirty="0" smtClean="0"/>
              <a:t>Спорт-здоровье,</a:t>
            </a:r>
          </a:p>
          <a:p>
            <a:pPr marL="0" indent="0">
              <a:buNone/>
            </a:pPr>
            <a:r>
              <a:rPr lang="ru-RU" dirty="0" smtClean="0"/>
              <a:t>Спорт-помощник,</a:t>
            </a:r>
          </a:p>
          <a:p>
            <a:pPr marL="0" indent="0">
              <a:buNone/>
            </a:pPr>
            <a:r>
              <a:rPr lang="ru-RU" dirty="0" smtClean="0"/>
              <a:t>Спорт-игра,</a:t>
            </a:r>
          </a:p>
          <a:p>
            <a:pPr marL="0" indent="0">
              <a:buNone/>
            </a:pPr>
            <a:r>
              <a:rPr lang="ru-RU" dirty="0" err="1" smtClean="0"/>
              <a:t>Физкульт-УРА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«Крепыш»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Чтоб здоровым,</a:t>
            </a:r>
          </a:p>
          <a:p>
            <a:pPr marL="0" indent="0">
              <a:buNone/>
            </a:pPr>
            <a:r>
              <a:rPr lang="ru-RU" dirty="0" smtClean="0"/>
              <a:t>Крепким  быть</a:t>
            </a:r>
          </a:p>
          <a:p>
            <a:pPr marL="0" indent="0">
              <a:buNone/>
            </a:pPr>
            <a:r>
              <a:rPr lang="ru-RU" dirty="0" smtClean="0"/>
              <a:t>Со спортом надо </a:t>
            </a:r>
          </a:p>
          <a:p>
            <a:pPr marL="0" indent="0">
              <a:buNone/>
            </a:pPr>
            <a:r>
              <a:rPr lang="ru-RU" dirty="0" smtClean="0"/>
              <a:t>Всем дружить.</a:t>
            </a:r>
          </a:p>
          <a:p>
            <a:pPr marL="0" indent="0">
              <a:buNone/>
            </a:pPr>
            <a:r>
              <a:rPr lang="ru-RU" dirty="0" smtClean="0"/>
              <a:t>Только надо знать,</a:t>
            </a:r>
          </a:p>
          <a:p>
            <a:pPr marL="0" indent="0">
              <a:buNone/>
            </a:pPr>
            <a:r>
              <a:rPr lang="ru-RU" dirty="0" smtClean="0"/>
              <a:t>В мире нет рецепта лучше:</a:t>
            </a:r>
          </a:p>
          <a:p>
            <a:pPr marL="0" indent="0">
              <a:buNone/>
            </a:pPr>
            <a:r>
              <a:rPr lang="ru-RU" dirty="0" smtClean="0"/>
              <a:t>Будь со спортом неразлучен.</a:t>
            </a:r>
          </a:p>
          <a:p>
            <a:pPr marL="0" indent="0">
              <a:buNone/>
            </a:pPr>
            <a:r>
              <a:rPr lang="ru-RU" dirty="0" smtClean="0"/>
              <a:t>Проживёшь сто лет, </a:t>
            </a:r>
          </a:p>
          <a:p>
            <a:pPr marL="0" indent="0">
              <a:buNone/>
            </a:pPr>
            <a:r>
              <a:rPr lang="ru-RU" dirty="0" smtClean="0"/>
              <a:t>Вот и весь секрет.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34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 smtClean="0"/>
              <a:t>Разминка.</a:t>
            </a:r>
            <a:br>
              <a:rPr lang="ru-RU" dirty="0" smtClean="0"/>
            </a:br>
            <a:r>
              <a:rPr lang="ru-RU" dirty="0" smtClean="0"/>
              <a:t>Вопросы командам: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«Карапуз»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1)Считаете ли вы, что на первом месте в воспитании ребёнка должна стоять задача физического воспитания?</a:t>
            </a:r>
          </a:p>
          <a:p>
            <a:pPr marL="0" indent="0">
              <a:buNone/>
            </a:pPr>
            <a:r>
              <a:rPr lang="ru-RU" dirty="0" smtClean="0"/>
              <a:t>2)Поддерживаете ли вы интерес ребёнка к его телу ? К организму? Каким образом?</a:t>
            </a:r>
          </a:p>
          <a:p>
            <a:pPr marL="0" indent="0">
              <a:buNone/>
            </a:pPr>
            <a:r>
              <a:rPr lang="ru-RU" dirty="0" smtClean="0"/>
              <a:t>3)Поддерживаете ли вы в квартире «здоровую» температуру 20-22 с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«Крепыш»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1)Согласны ли вы с утверждением медиков и педагогов о том , что осознанное  отношение к своему здоровью формируется у ребёнка в детстве?</a:t>
            </a:r>
          </a:p>
          <a:p>
            <a:pPr marL="0" indent="0">
              <a:buNone/>
            </a:pPr>
            <a:r>
              <a:rPr lang="ru-RU" dirty="0" smtClean="0"/>
              <a:t>2)Рассказываете ли вы ребёнку о правилах безопасного поведения дома, на улице, на даче?</a:t>
            </a:r>
          </a:p>
          <a:p>
            <a:pPr marL="0" indent="0">
              <a:buNone/>
            </a:pPr>
            <a:r>
              <a:rPr lang="ru-RU" dirty="0" smtClean="0"/>
              <a:t>3)В какой одежде ваш ребёнок находится дома? Всегда ли она соответствует температуре в комнате?</a:t>
            </a:r>
          </a:p>
          <a:p>
            <a:pPr marL="457200" indent="-457200">
              <a:buAutoNum type="arabicParenR"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24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Предлагается капитанам команд показать свои знания, проявить смекалку и быстроту.</a:t>
            </a:r>
          </a:p>
          <a:p>
            <a:pPr marL="0" indent="0">
              <a:buNone/>
            </a:pPr>
            <a:r>
              <a:rPr lang="ru-RU" dirty="0" smtClean="0"/>
              <a:t>Капитан команды «Карапуз» находит и прикрепляет к середине «Цветка здоровья» лепестки, на которых перечислены практические умения детей з-</a:t>
            </a:r>
            <a:r>
              <a:rPr lang="ru-RU" dirty="0" err="1" smtClean="0"/>
              <a:t>го</a:t>
            </a:r>
            <a:r>
              <a:rPr lang="ru-RU" dirty="0" smtClean="0"/>
              <a:t> года жизни по уходу за внешним видом и вещами : мыть руки по мере загрязнения, радоваться аккуратной причёске, пользоваться носовым платком, убирать игрушки.</a:t>
            </a:r>
          </a:p>
          <a:p>
            <a:pPr marL="0" indent="0">
              <a:buNone/>
            </a:pPr>
            <a:r>
              <a:rPr lang="ru-RU" dirty="0" smtClean="0"/>
              <a:t>Капитан команды «Крепыш» составляет цветок из лепестков, на которых обозначены навыки поведения ребенка 3 -го года жизни за столом: мыть руки перед едой, держать ложку в правой руке, тщательно пережёвывать пищу, пользоваться салфеткой, говорить «спасибо»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Конкурс капитанов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5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</TotalTime>
  <Words>745</Words>
  <Application>Microsoft Office PowerPoint</Application>
  <PresentationFormat>Экран (4:3)</PresentationFormat>
  <Paragraphs>95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ГБДОУ детский сад № 47 Кировского района г. Санкт-Петербурга</vt:lpstr>
      <vt:lpstr>Родительское собрание</vt:lpstr>
      <vt:lpstr>Цели собрания:</vt:lpstr>
      <vt:lpstr>Форма проведения :</vt:lpstr>
      <vt:lpstr>Оборудование:</vt:lpstr>
      <vt:lpstr>Ход собрания:</vt:lpstr>
      <vt:lpstr>1. Приветствие команд</vt:lpstr>
      <vt:lpstr>2. Разминка. Вопросы командам:</vt:lpstr>
      <vt:lpstr>3. Конкурс капитанов </vt:lpstr>
      <vt:lpstr>Презентация PowerPoint</vt:lpstr>
      <vt:lpstr>4. Игра со зрителями Болельщики  команд выкладывают алгоритмы одевания и умывания</vt:lpstr>
      <vt:lpstr>Презентация PowerPoint</vt:lpstr>
      <vt:lpstr>5. Тренинг «Игры , которые лечат»</vt:lpstr>
      <vt:lpstr>6. Умники и Умницы</vt:lpstr>
      <vt:lpstr>Презентация PowerPoint</vt:lpstr>
      <vt:lpstr>Итог собрания: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47 Кировского района г.Санкт-Петербурга</dc:title>
  <dc:creator>Asus</dc:creator>
  <cp:lastModifiedBy>Asus</cp:lastModifiedBy>
  <cp:revision>19</cp:revision>
  <dcterms:created xsi:type="dcterms:W3CDTF">2013-04-17T10:05:34Z</dcterms:created>
  <dcterms:modified xsi:type="dcterms:W3CDTF">2013-04-18T11:05:11Z</dcterms:modified>
</cp:coreProperties>
</file>