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70" r:id="rId14"/>
    <p:sldId id="264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66"/>
    <a:srgbClr val="FF6600"/>
    <a:srgbClr val="66CCFF"/>
    <a:srgbClr val="FF6699"/>
    <a:srgbClr val="FF00FF"/>
    <a:srgbClr val="FF66FF"/>
    <a:srgbClr val="0000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4624" autoAdjust="0"/>
  </p:normalViewPr>
  <p:slideViewPr>
    <p:cSldViewPr>
      <p:cViewPr>
        <p:scale>
          <a:sx n="63" d="100"/>
          <a:sy n="63" d="100"/>
        </p:scale>
        <p:origin x="-1291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B3433-5183-46F6-8823-97CC3381E404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</dgm:pt>
    <dgm:pt modelId="{842D0C01-8523-445D-BC86-8954851BB526}">
      <dgm:prSet phldrT="[Текст]"/>
      <dgm:spPr>
        <a:solidFill>
          <a:srgbClr val="00B050"/>
        </a:solidFill>
      </dgm:spPr>
      <dgm:t>
        <a:bodyPr/>
        <a:lstStyle/>
        <a:p>
          <a:pPr algn="l"/>
          <a:r>
            <a:rPr lang="ru-RU" dirty="0" smtClean="0"/>
            <a:t>Воспитанники д/с «Северное сияние» п. </a:t>
          </a:r>
          <a:r>
            <a:rPr lang="ru-RU" dirty="0" err="1" smtClean="0"/>
            <a:t>Нижнесортымский</a:t>
          </a:r>
          <a:r>
            <a:rPr lang="ru-RU" dirty="0" smtClean="0"/>
            <a:t> (подготовительные группы)</a:t>
          </a:r>
          <a:endParaRPr lang="ru-RU" dirty="0"/>
        </a:p>
      </dgm:t>
    </dgm:pt>
    <dgm:pt modelId="{911B9323-73E2-4BAE-A800-C8D270E1BB05}" type="parTrans" cxnId="{948BA12A-359F-4E8C-B851-6444979B6E71}">
      <dgm:prSet/>
      <dgm:spPr/>
      <dgm:t>
        <a:bodyPr/>
        <a:lstStyle/>
        <a:p>
          <a:endParaRPr lang="ru-RU"/>
        </a:p>
      </dgm:t>
    </dgm:pt>
    <dgm:pt modelId="{75899AF6-59B8-4069-82E1-506DE857AE55}" type="sibTrans" cxnId="{948BA12A-359F-4E8C-B851-6444979B6E71}">
      <dgm:prSet/>
      <dgm:spPr/>
      <dgm:t>
        <a:bodyPr/>
        <a:lstStyle/>
        <a:p>
          <a:endParaRPr lang="ru-RU"/>
        </a:p>
      </dgm:t>
    </dgm:pt>
    <dgm:pt modelId="{98A3EBB0-1BE1-4304-9DA2-8249E8A7E919}">
      <dgm:prSet phldrT="[Текст]"/>
      <dgm:spPr>
        <a:solidFill>
          <a:srgbClr val="0099CC"/>
        </a:solidFill>
      </dgm:spPr>
      <dgm:t>
        <a:bodyPr/>
        <a:lstStyle/>
        <a:p>
          <a:pPr algn="l"/>
          <a:r>
            <a:rPr lang="ru-RU" dirty="0" smtClean="0"/>
            <a:t>Воспитанники «Центра раннего детства им. М. Лютера Кинга мл.» г. Хьюстона, Техас, США</a:t>
          </a:r>
          <a:endParaRPr lang="ru-RU" dirty="0"/>
        </a:p>
      </dgm:t>
    </dgm:pt>
    <dgm:pt modelId="{7DA279A3-71ED-48F5-B8B9-567DCE990A2B}" type="parTrans" cxnId="{3E6BB612-23EC-475D-BE3D-8BED7ED03137}">
      <dgm:prSet/>
      <dgm:spPr/>
      <dgm:t>
        <a:bodyPr/>
        <a:lstStyle/>
        <a:p>
          <a:endParaRPr lang="ru-RU"/>
        </a:p>
      </dgm:t>
    </dgm:pt>
    <dgm:pt modelId="{23973332-4C81-430F-AF50-17C693ACFEAA}" type="sibTrans" cxnId="{3E6BB612-23EC-475D-BE3D-8BED7ED03137}">
      <dgm:prSet/>
      <dgm:spPr/>
      <dgm:t>
        <a:bodyPr/>
        <a:lstStyle/>
        <a:p>
          <a:endParaRPr lang="ru-RU"/>
        </a:p>
      </dgm:t>
    </dgm:pt>
    <dgm:pt modelId="{731571A9-1C05-4709-823C-181A0C60597A}" type="pres">
      <dgm:prSet presAssocID="{AD6B3433-5183-46F6-8823-97CC3381E404}" presName="linearFlow" presStyleCnt="0">
        <dgm:presLayoutVars>
          <dgm:dir/>
          <dgm:resizeHandles val="exact"/>
        </dgm:presLayoutVars>
      </dgm:prSet>
      <dgm:spPr/>
    </dgm:pt>
    <dgm:pt modelId="{5D12AA1D-75DC-45D9-BFE1-3FE7AE9D802F}" type="pres">
      <dgm:prSet presAssocID="{842D0C01-8523-445D-BC86-8954851BB526}" presName="composite" presStyleCnt="0"/>
      <dgm:spPr/>
    </dgm:pt>
    <dgm:pt modelId="{CB07E0D8-0A1E-4748-910D-694197208CBE}" type="pres">
      <dgm:prSet presAssocID="{842D0C01-8523-445D-BC86-8954851BB526}" presName="imgShp" presStyleLbl="fgImgPlac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59DA99-447C-44CF-8DD6-4F0AE31512EF}" type="pres">
      <dgm:prSet presAssocID="{842D0C01-8523-445D-BC86-8954851BB52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3DC9B-FCF0-4777-9E9D-398C72FEDD49}" type="pres">
      <dgm:prSet presAssocID="{75899AF6-59B8-4069-82E1-506DE857AE55}" presName="spacing" presStyleCnt="0"/>
      <dgm:spPr/>
    </dgm:pt>
    <dgm:pt modelId="{714ACC24-7075-4687-9B22-A547E2572852}" type="pres">
      <dgm:prSet presAssocID="{98A3EBB0-1BE1-4304-9DA2-8249E8A7E919}" presName="composite" presStyleCnt="0"/>
      <dgm:spPr/>
    </dgm:pt>
    <dgm:pt modelId="{4A23AD2B-7A0F-4A82-B464-D6C0DC3DEEF3}" type="pres">
      <dgm:prSet presAssocID="{98A3EBB0-1BE1-4304-9DA2-8249E8A7E919}" presName="imgShp" presStyleLbl="fgImgPlace1" presStyleIdx="1" presStyleCnt="2" custLinFactNeighborX="7429" custLinFactNeighborY="1041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F78522-0CAE-43D9-B109-68982BA3AFFB}" type="pres">
      <dgm:prSet presAssocID="{98A3EBB0-1BE1-4304-9DA2-8249E8A7E91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6BB612-23EC-475D-BE3D-8BED7ED03137}" srcId="{AD6B3433-5183-46F6-8823-97CC3381E404}" destId="{98A3EBB0-1BE1-4304-9DA2-8249E8A7E919}" srcOrd="1" destOrd="0" parTransId="{7DA279A3-71ED-48F5-B8B9-567DCE990A2B}" sibTransId="{23973332-4C81-430F-AF50-17C693ACFEAA}"/>
    <dgm:cxn modelId="{D5C71035-9F38-4A72-9FFA-212B159C24DB}" type="presOf" srcId="{AD6B3433-5183-46F6-8823-97CC3381E404}" destId="{731571A9-1C05-4709-823C-181A0C60597A}" srcOrd="0" destOrd="0" presId="urn:microsoft.com/office/officeart/2005/8/layout/vList3"/>
    <dgm:cxn modelId="{948BA12A-359F-4E8C-B851-6444979B6E71}" srcId="{AD6B3433-5183-46F6-8823-97CC3381E404}" destId="{842D0C01-8523-445D-BC86-8954851BB526}" srcOrd="0" destOrd="0" parTransId="{911B9323-73E2-4BAE-A800-C8D270E1BB05}" sibTransId="{75899AF6-59B8-4069-82E1-506DE857AE55}"/>
    <dgm:cxn modelId="{0E08B8CE-CB86-416A-99D5-215DE46242CE}" type="presOf" srcId="{98A3EBB0-1BE1-4304-9DA2-8249E8A7E919}" destId="{52F78522-0CAE-43D9-B109-68982BA3AFFB}" srcOrd="0" destOrd="0" presId="urn:microsoft.com/office/officeart/2005/8/layout/vList3"/>
    <dgm:cxn modelId="{060AE97F-3B9E-4F2F-B799-32B02F531FA8}" type="presOf" srcId="{842D0C01-8523-445D-BC86-8954851BB526}" destId="{8A59DA99-447C-44CF-8DD6-4F0AE31512EF}" srcOrd="0" destOrd="0" presId="urn:microsoft.com/office/officeart/2005/8/layout/vList3"/>
    <dgm:cxn modelId="{878F0B78-5527-4EF6-8671-EB64A9B822FA}" type="presParOf" srcId="{731571A9-1C05-4709-823C-181A0C60597A}" destId="{5D12AA1D-75DC-45D9-BFE1-3FE7AE9D802F}" srcOrd="0" destOrd="0" presId="urn:microsoft.com/office/officeart/2005/8/layout/vList3"/>
    <dgm:cxn modelId="{A0AA4205-38BF-4F8C-95A1-F307C8844854}" type="presParOf" srcId="{5D12AA1D-75DC-45D9-BFE1-3FE7AE9D802F}" destId="{CB07E0D8-0A1E-4748-910D-694197208CBE}" srcOrd="0" destOrd="0" presId="urn:microsoft.com/office/officeart/2005/8/layout/vList3"/>
    <dgm:cxn modelId="{C60B00B1-8C76-4B36-B5FC-5E62B969C804}" type="presParOf" srcId="{5D12AA1D-75DC-45D9-BFE1-3FE7AE9D802F}" destId="{8A59DA99-447C-44CF-8DD6-4F0AE31512EF}" srcOrd="1" destOrd="0" presId="urn:microsoft.com/office/officeart/2005/8/layout/vList3"/>
    <dgm:cxn modelId="{24BCDDE0-5A1F-46BE-BC5A-D1CF2DB8AC9E}" type="presParOf" srcId="{731571A9-1C05-4709-823C-181A0C60597A}" destId="{2AF3DC9B-FCF0-4777-9E9D-398C72FEDD49}" srcOrd="1" destOrd="0" presId="urn:microsoft.com/office/officeart/2005/8/layout/vList3"/>
    <dgm:cxn modelId="{DFA3C81D-47BE-4F1C-8C9E-E157E723B16E}" type="presParOf" srcId="{731571A9-1C05-4709-823C-181A0C60597A}" destId="{714ACC24-7075-4687-9B22-A547E2572852}" srcOrd="2" destOrd="0" presId="urn:microsoft.com/office/officeart/2005/8/layout/vList3"/>
    <dgm:cxn modelId="{53698FCB-7A6F-4F0D-B94E-8262F25F78DC}" type="presParOf" srcId="{714ACC24-7075-4687-9B22-A547E2572852}" destId="{4A23AD2B-7A0F-4A82-B464-D6C0DC3DEEF3}" srcOrd="0" destOrd="0" presId="urn:microsoft.com/office/officeart/2005/8/layout/vList3"/>
    <dgm:cxn modelId="{7A54CBC7-1174-448D-8095-235C194C12C4}" type="presParOf" srcId="{714ACC24-7075-4687-9B22-A547E2572852}" destId="{52F78522-0CAE-43D9-B109-68982BA3AF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B3433-5183-46F6-8823-97CC3381E404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</dgm:pt>
    <dgm:pt modelId="{98A3EBB0-1BE1-4304-9DA2-8249E8A7E919}">
      <dgm:prSet phldrT="[Текст]"/>
      <dgm:spPr>
        <a:solidFill>
          <a:srgbClr val="FF66FF"/>
        </a:solidFill>
      </dgm:spPr>
      <dgm:t>
        <a:bodyPr/>
        <a:lstStyle/>
        <a:p>
          <a:pPr algn="ctr"/>
          <a:r>
            <a:rPr lang="ru-RU" dirty="0" smtClean="0"/>
            <a:t>Собрать серию</a:t>
          </a:r>
          <a:r>
            <a:rPr lang="ru-RU" baseline="0" dirty="0" smtClean="0"/>
            <a:t> поздравительных открыток от американского друга</a:t>
          </a:r>
          <a:endParaRPr lang="ru-RU" dirty="0"/>
        </a:p>
      </dgm:t>
    </dgm:pt>
    <dgm:pt modelId="{7DA279A3-71ED-48F5-B8B9-567DCE990A2B}" type="parTrans" cxnId="{3E6BB612-23EC-475D-BE3D-8BED7ED03137}">
      <dgm:prSet/>
      <dgm:spPr/>
      <dgm:t>
        <a:bodyPr/>
        <a:lstStyle/>
        <a:p>
          <a:endParaRPr lang="ru-RU"/>
        </a:p>
      </dgm:t>
    </dgm:pt>
    <dgm:pt modelId="{23973332-4C81-430F-AF50-17C693ACFEAA}" type="sibTrans" cxnId="{3E6BB612-23EC-475D-BE3D-8BED7ED03137}">
      <dgm:prSet/>
      <dgm:spPr/>
      <dgm:t>
        <a:bodyPr/>
        <a:lstStyle/>
        <a:p>
          <a:endParaRPr lang="ru-RU"/>
        </a:p>
      </dgm:t>
    </dgm:pt>
    <dgm:pt modelId="{842D0C01-8523-445D-BC86-8954851BB52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i="0" dirty="0" smtClean="0"/>
            <a:t>Познакомиться с традициями англоговорящих стран (США) в сравнении с Россией </a:t>
          </a:r>
          <a:r>
            <a:rPr lang="en-US" sz="2000" i="0" dirty="0" smtClean="0"/>
            <a:t>- </a:t>
          </a:r>
          <a:r>
            <a:rPr lang="ru-RU" sz="2000" i="0" dirty="0" smtClean="0"/>
            <a:t>включение в диалог культур</a:t>
          </a:r>
          <a:endParaRPr lang="ru-RU" sz="2000" i="0" dirty="0"/>
        </a:p>
      </dgm:t>
    </dgm:pt>
    <dgm:pt modelId="{75899AF6-59B8-4069-82E1-506DE857AE55}" type="sibTrans" cxnId="{948BA12A-359F-4E8C-B851-6444979B6E71}">
      <dgm:prSet/>
      <dgm:spPr/>
      <dgm:t>
        <a:bodyPr/>
        <a:lstStyle/>
        <a:p>
          <a:endParaRPr lang="ru-RU"/>
        </a:p>
      </dgm:t>
    </dgm:pt>
    <dgm:pt modelId="{911B9323-73E2-4BAE-A800-C8D270E1BB05}" type="parTrans" cxnId="{948BA12A-359F-4E8C-B851-6444979B6E71}">
      <dgm:prSet/>
      <dgm:spPr/>
      <dgm:t>
        <a:bodyPr/>
        <a:lstStyle/>
        <a:p>
          <a:endParaRPr lang="ru-RU"/>
        </a:p>
      </dgm:t>
    </dgm:pt>
    <dgm:pt modelId="{ED0974DB-0D48-479F-9D9E-7E245528E60C}">
      <dgm:prSet/>
      <dgm:spPr/>
      <dgm:t>
        <a:bodyPr/>
        <a:lstStyle/>
        <a:p>
          <a:pPr algn="ctr"/>
          <a:r>
            <a:rPr lang="ru-RU" dirty="0" smtClean="0"/>
            <a:t>внутренний продукт</a:t>
          </a:r>
          <a:endParaRPr lang="ru-RU" dirty="0"/>
        </a:p>
      </dgm:t>
    </dgm:pt>
    <dgm:pt modelId="{42295930-9AC3-4099-8775-D438F038A33D}" type="parTrans" cxnId="{81F05942-8CD5-484B-8876-2CC4CB51A11E}">
      <dgm:prSet/>
      <dgm:spPr/>
      <dgm:t>
        <a:bodyPr/>
        <a:lstStyle/>
        <a:p>
          <a:endParaRPr lang="ru-RU"/>
        </a:p>
      </dgm:t>
    </dgm:pt>
    <dgm:pt modelId="{6FF6A795-3CAE-405A-AEEB-DD897B3D220E}" type="sibTrans" cxnId="{81F05942-8CD5-484B-8876-2CC4CB51A11E}">
      <dgm:prSet/>
      <dgm:spPr/>
      <dgm:t>
        <a:bodyPr/>
        <a:lstStyle/>
        <a:p>
          <a:endParaRPr lang="ru-RU"/>
        </a:p>
      </dgm:t>
    </dgm:pt>
    <dgm:pt modelId="{43CECCAE-C24F-45FB-9891-31962AD25E54}">
      <dgm:prSet/>
      <dgm:spPr/>
      <dgm:t>
        <a:bodyPr/>
        <a:lstStyle/>
        <a:p>
          <a:pPr algn="ctr"/>
          <a:r>
            <a:rPr lang="ru-RU" smtClean="0"/>
            <a:t>внешний продукт</a:t>
          </a:r>
          <a:endParaRPr lang="ru-RU" dirty="0"/>
        </a:p>
      </dgm:t>
    </dgm:pt>
    <dgm:pt modelId="{BFFD13BC-BDE4-4031-8C1B-66CD345CF94E}" type="parTrans" cxnId="{AB81F842-15CE-4CC6-AF9C-6CEC9A8C5B3E}">
      <dgm:prSet/>
      <dgm:spPr/>
      <dgm:t>
        <a:bodyPr/>
        <a:lstStyle/>
        <a:p>
          <a:endParaRPr lang="ru-RU"/>
        </a:p>
      </dgm:t>
    </dgm:pt>
    <dgm:pt modelId="{B8BA3BDA-A5E8-4BC9-991F-CF8DA96B6715}" type="sibTrans" cxnId="{AB81F842-15CE-4CC6-AF9C-6CEC9A8C5B3E}">
      <dgm:prSet/>
      <dgm:spPr/>
      <dgm:t>
        <a:bodyPr/>
        <a:lstStyle/>
        <a:p>
          <a:endParaRPr lang="ru-RU"/>
        </a:p>
      </dgm:t>
    </dgm:pt>
    <dgm:pt modelId="{EABA67E4-C123-4C68-A623-2B58431E63AD}" type="pres">
      <dgm:prSet presAssocID="{AD6B3433-5183-46F6-8823-97CC3381E404}" presName="Name0" presStyleCnt="0">
        <dgm:presLayoutVars>
          <dgm:dir/>
          <dgm:animLvl val="lvl"/>
          <dgm:resizeHandles val="exact"/>
        </dgm:presLayoutVars>
      </dgm:prSet>
      <dgm:spPr/>
    </dgm:pt>
    <dgm:pt modelId="{C4B4B967-22EA-4B51-BFD0-6218CF08B50F}" type="pres">
      <dgm:prSet presAssocID="{842D0C01-8523-445D-BC86-8954851BB526}" presName="composite" presStyleCnt="0"/>
      <dgm:spPr/>
    </dgm:pt>
    <dgm:pt modelId="{B36A7B4B-5C9D-4D69-8BBE-C531FD632345}" type="pres">
      <dgm:prSet presAssocID="{842D0C01-8523-445D-BC86-8954851BB526}" presName="parTx" presStyleLbl="alignNode1" presStyleIdx="0" presStyleCnt="2" custAng="20965124" custScaleY="235871" custLinFactNeighborX="2665" custLinFactNeighborY="-33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17C8C-93DD-48E8-B69C-3E14CC67987B}" type="pres">
      <dgm:prSet presAssocID="{842D0C01-8523-445D-BC86-8954851BB526}" presName="desTx" presStyleLbl="alignAccFollowNode1" presStyleIdx="0" presStyleCnt="2" custAng="20931549" custScaleY="73193" custLinFactNeighborX="4636" custLinFactNeighborY="25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F7DCB-1004-491A-B50B-CA0C620290A2}" type="pres">
      <dgm:prSet presAssocID="{75899AF6-59B8-4069-82E1-506DE857AE55}" presName="space" presStyleCnt="0"/>
      <dgm:spPr/>
    </dgm:pt>
    <dgm:pt modelId="{980CDB1B-06E2-4DB9-9505-F9E83E580920}" type="pres">
      <dgm:prSet presAssocID="{98A3EBB0-1BE1-4304-9DA2-8249E8A7E919}" presName="composite" presStyleCnt="0"/>
      <dgm:spPr/>
    </dgm:pt>
    <dgm:pt modelId="{ABBBF4D2-AB21-4042-9681-29F8B74DC99B}" type="pres">
      <dgm:prSet presAssocID="{98A3EBB0-1BE1-4304-9DA2-8249E8A7E919}" presName="parTx" presStyleLbl="alignNode1" presStyleIdx="1" presStyleCnt="2" custAng="529480" custScaleY="140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7D751-40AE-4CC6-B902-0099BE98F5EF}" type="pres">
      <dgm:prSet presAssocID="{98A3EBB0-1BE1-4304-9DA2-8249E8A7E919}" presName="desTx" presStyleLbl="alignAccFollowNode1" presStyleIdx="1" presStyleCnt="2" custAng="569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24BA6-BF32-4914-8373-E3E0D8690E56}" type="presOf" srcId="{ED0974DB-0D48-479F-9D9E-7E245528E60C}" destId="{A7917C8C-93DD-48E8-B69C-3E14CC67987B}" srcOrd="0" destOrd="0" presId="urn:microsoft.com/office/officeart/2005/8/layout/hList1"/>
    <dgm:cxn modelId="{286FE8E6-BF52-49A1-8578-CCE65FFB1A96}" type="presOf" srcId="{AD6B3433-5183-46F6-8823-97CC3381E404}" destId="{EABA67E4-C123-4C68-A623-2B58431E63AD}" srcOrd="0" destOrd="0" presId="urn:microsoft.com/office/officeart/2005/8/layout/hList1"/>
    <dgm:cxn modelId="{3E6BB612-23EC-475D-BE3D-8BED7ED03137}" srcId="{AD6B3433-5183-46F6-8823-97CC3381E404}" destId="{98A3EBB0-1BE1-4304-9DA2-8249E8A7E919}" srcOrd="1" destOrd="0" parTransId="{7DA279A3-71ED-48F5-B8B9-567DCE990A2B}" sibTransId="{23973332-4C81-430F-AF50-17C693ACFEAA}"/>
    <dgm:cxn modelId="{9E559AA4-BAD0-4AF1-AA47-922CD3F1B01E}" type="presOf" srcId="{842D0C01-8523-445D-BC86-8954851BB526}" destId="{B36A7B4B-5C9D-4D69-8BBE-C531FD632345}" srcOrd="0" destOrd="0" presId="urn:microsoft.com/office/officeart/2005/8/layout/hList1"/>
    <dgm:cxn modelId="{FF925AEE-6E58-4D29-ADB9-C0F4A5B9C587}" type="presOf" srcId="{43CECCAE-C24F-45FB-9891-31962AD25E54}" destId="{B0B7D751-40AE-4CC6-B902-0099BE98F5EF}" srcOrd="0" destOrd="0" presId="urn:microsoft.com/office/officeart/2005/8/layout/hList1"/>
    <dgm:cxn modelId="{D19022D0-3D91-433C-B402-7283F14722A0}" type="presOf" srcId="{98A3EBB0-1BE1-4304-9DA2-8249E8A7E919}" destId="{ABBBF4D2-AB21-4042-9681-29F8B74DC99B}" srcOrd="0" destOrd="0" presId="urn:microsoft.com/office/officeart/2005/8/layout/hList1"/>
    <dgm:cxn modelId="{948BA12A-359F-4E8C-B851-6444979B6E71}" srcId="{AD6B3433-5183-46F6-8823-97CC3381E404}" destId="{842D0C01-8523-445D-BC86-8954851BB526}" srcOrd="0" destOrd="0" parTransId="{911B9323-73E2-4BAE-A800-C8D270E1BB05}" sibTransId="{75899AF6-59B8-4069-82E1-506DE857AE55}"/>
    <dgm:cxn modelId="{AB81F842-15CE-4CC6-AF9C-6CEC9A8C5B3E}" srcId="{98A3EBB0-1BE1-4304-9DA2-8249E8A7E919}" destId="{43CECCAE-C24F-45FB-9891-31962AD25E54}" srcOrd="0" destOrd="0" parTransId="{BFFD13BC-BDE4-4031-8C1B-66CD345CF94E}" sibTransId="{B8BA3BDA-A5E8-4BC9-991F-CF8DA96B6715}"/>
    <dgm:cxn modelId="{81F05942-8CD5-484B-8876-2CC4CB51A11E}" srcId="{842D0C01-8523-445D-BC86-8954851BB526}" destId="{ED0974DB-0D48-479F-9D9E-7E245528E60C}" srcOrd="0" destOrd="0" parTransId="{42295930-9AC3-4099-8775-D438F038A33D}" sibTransId="{6FF6A795-3CAE-405A-AEEB-DD897B3D220E}"/>
    <dgm:cxn modelId="{D9BF25BD-F97E-48E2-A113-68322A35C5B2}" type="presParOf" srcId="{EABA67E4-C123-4C68-A623-2B58431E63AD}" destId="{C4B4B967-22EA-4B51-BFD0-6218CF08B50F}" srcOrd="0" destOrd="0" presId="urn:microsoft.com/office/officeart/2005/8/layout/hList1"/>
    <dgm:cxn modelId="{70B879A1-CF8B-49EB-9BD5-0035FD4493F0}" type="presParOf" srcId="{C4B4B967-22EA-4B51-BFD0-6218CF08B50F}" destId="{B36A7B4B-5C9D-4D69-8BBE-C531FD632345}" srcOrd="0" destOrd="0" presId="urn:microsoft.com/office/officeart/2005/8/layout/hList1"/>
    <dgm:cxn modelId="{90180352-7A86-4770-9D6A-515D1C0BFE4C}" type="presParOf" srcId="{C4B4B967-22EA-4B51-BFD0-6218CF08B50F}" destId="{A7917C8C-93DD-48E8-B69C-3E14CC67987B}" srcOrd="1" destOrd="0" presId="urn:microsoft.com/office/officeart/2005/8/layout/hList1"/>
    <dgm:cxn modelId="{95AEC473-DBF2-4774-8937-57C1AF1618E5}" type="presParOf" srcId="{EABA67E4-C123-4C68-A623-2B58431E63AD}" destId="{7D8F7DCB-1004-491A-B50B-CA0C620290A2}" srcOrd="1" destOrd="0" presId="urn:microsoft.com/office/officeart/2005/8/layout/hList1"/>
    <dgm:cxn modelId="{2CBB923F-747B-4ECE-8023-DBD467431384}" type="presParOf" srcId="{EABA67E4-C123-4C68-A623-2B58431E63AD}" destId="{980CDB1B-06E2-4DB9-9505-F9E83E580920}" srcOrd="2" destOrd="0" presId="urn:microsoft.com/office/officeart/2005/8/layout/hList1"/>
    <dgm:cxn modelId="{1A23B8AB-67B4-454E-AC89-3199B86ABCDA}" type="presParOf" srcId="{980CDB1B-06E2-4DB9-9505-F9E83E580920}" destId="{ABBBF4D2-AB21-4042-9681-29F8B74DC99B}" srcOrd="0" destOrd="0" presId="urn:microsoft.com/office/officeart/2005/8/layout/hList1"/>
    <dgm:cxn modelId="{174F2DD2-136E-4433-9ACC-D430B2EF2A1F}" type="presParOf" srcId="{980CDB1B-06E2-4DB9-9505-F9E83E580920}" destId="{B0B7D751-40AE-4CC6-B902-0099BE98F5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7FD60-3CDB-4C87-8887-0A13FEE5A9B3}" type="doc">
      <dgm:prSet loTypeId="urn:microsoft.com/office/officeart/2005/8/layout/p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775EF5-C34A-4A5C-BD25-8A73130CB696}">
      <dgm:prSet phldrT="[Текст]"/>
      <dgm:spPr/>
      <dgm:t>
        <a:bodyPr/>
        <a:lstStyle/>
        <a:p>
          <a:pPr algn="ctr"/>
          <a:r>
            <a:rPr lang="ru-RU" dirty="0" smtClean="0"/>
            <a:t>почта</a:t>
          </a:r>
          <a:endParaRPr lang="ru-RU" dirty="0"/>
        </a:p>
      </dgm:t>
    </dgm:pt>
    <dgm:pt modelId="{F6088622-3371-419C-912E-C3A3C4D7E0F7}" type="parTrans" cxnId="{B05871DC-8E5C-4670-A7C8-FB19BC8001FE}">
      <dgm:prSet/>
      <dgm:spPr/>
      <dgm:t>
        <a:bodyPr/>
        <a:lstStyle/>
        <a:p>
          <a:pPr algn="ctr"/>
          <a:endParaRPr lang="ru-RU"/>
        </a:p>
      </dgm:t>
    </dgm:pt>
    <dgm:pt modelId="{85CB6216-ECB9-4FED-8F5C-07315332744C}" type="sibTrans" cxnId="{B05871DC-8E5C-4670-A7C8-FB19BC8001FE}">
      <dgm:prSet/>
      <dgm:spPr/>
      <dgm:t>
        <a:bodyPr/>
        <a:lstStyle/>
        <a:p>
          <a:pPr algn="ctr"/>
          <a:endParaRPr lang="ru-RU"/>
        </a:p>
      </dgm:t>
    </dgm:pt>
    <dgm:pt modelId="{209BC5EF-CD00-4166-8A19-B1B1753C0933}">
      <dgm:prSet phldrT="[Текст]"/>
      <dgm:spPr/>
      <dgm:t>
        <a:bodyPr/>
        <a:lstStyle/>
        <a:p>
          <a:pPr algn="ctr"/>
          <a:r>
            <a:rPr lang="ru-RU" dirty="0" smtClean="0"/>
            <a:t>эл. почта</a:t>
          </a:r>
          <a:endParaRPr lang="ru-RU" dirty="0"/>
        </a:p>
      </dgm:t>
    </dgm:pt>
    <dgm:pt modelId="{E8C9A117-5F70-4D9D-B156-3997C920E3A9}" type="parTrans" cxnId="{F9B20C19-CDDA-4AC6-A3C4-2AD00542EBF8}">
      <dgm:prSet/>
      <dgm:spPr/>
      <dgm:t>
        <a:bodyPr/>
        <a:lstStyle/>
        <a:p>
          <a:pPr algn="ctr"/>
          <a:endParaRPr lang="ru-RU"/>
        </a:p>
      </dgm:t>
    </dgm:pt>
    <dgm:pt modelId="{801DBA61-F4EC-47E1-83FB-42DCB3B9E551}" type="sibTrans" cxnId="{F9B20C19-CDDA-4AC6-A3C4-2AD00542EBF8}">
      <dgm:prSet/>
      <dgm:spPr/>
      <dgm:t>
        <a:bodyPr/>
        <a:lstStyle/>
        <a:p>
          <a:pPr algn="ctr"/>
          <a:endParaRPr lang="ru-RU"/>
        </a:p>
      </dgm:t>
    </dgm:pt>
    <dgm:pt modelId="{55832E93-AED8-48BE-BEE3-83989E41314E}">
      <dgm:prSet phldrT="[Текст]"/>
      <dgm:spPr>
        <a:solidFill>
          <a:srgbClr val="FF9966"/>
        </a:solidFill>
      </dgm:spPr>
      <dgm:t>
        <a:bodyPr/>
        <a:lstStyle/>
        <a:p>
          <a:pPr algn="ctr"/>
          <a:r>
            <a:rPr lang="en-US" dirty="0" smtClean="0"/>
            <a:t>Skype</a:t>
          </a:r>
          <a:endParaRPr lang="ru-RU" dirty="0"/>
        </a:p>
      </dgm:t>
    </dgm:pt>
    <dgm:pt modelId="{BDDB589B-C54E-436F-8A4D-F12A63FE2E57}" type="parTrans" cxnId="{4F508CF6-812B-47C0-AE00-5C8256532780}">
      <dgm:prSet/>
      <dgm:spPr/>
      <dgm:t>
        <a:bodyPr/>
        <a:lstStyle/>
        <a:p>
          <a:pPr algn="ctr"/>
          <a:endParaRPr lang="ru-RU"/>
        </a:p>
      </dgm:t>
    </dgm:pt>
    <dgm:pt modelId="{4C21BAE6-9A16-4005-A234-F62794CB9F5B}" type="sibTrans" cxnId="{4F508CF6-812B-47C0-AE00-5C8256532780}">
      <dgm:prSet/>
      <dgm:spPr/>
      <dgm:t>
        <a:bodyPr/>
        <a:lstStyle/>
        <a:p>
          <a:pPr algn="ctr"/>
          <a:endParaRPr lang="ru-RU"/>
        </a:p>
      </dgm:t>
    </dgm:pt>
    <dgm:pt modelId="{2A371BEA-BA4C-4ACB-A68D-559D9BAEC1E4}">
      <dgm:prSet phldrT="[Текст]"/>
      <dgm:spPr>
        <a:solidFill>
          <a:srgbClr val="FF6699"/>
        </a:solidFill>
      </dgm:spPr>
      <dgm:t>
        <a:bodyPr/>
        <a:lstStyle/>
        <a:p>
          <a:pPr algn="ctr"/>
          <a:r>
            <a:rPr lang="ru-RU" dirty="0" smtClean="0"/>
            <a:t>видео-сайты</a:t>
          </a:r>
          <a:endParaRPr lang="ru-RU" dirty="0"/>
        </a:p>
      </dgm:t>
    </dgm:pt>
    <dgm:pt modelId="{B49478CF-1667-4679-9BA5-D3A4525A4EFA}" type="parTrans" cxnId="{E0FC924A-2FC5-4FA6-9A44-89F8CD1D5B1B}">
      <dgm:prSet/>
      <dgm:spPr/>
      <dgm:t>
        <a:bodyPr/>
        <a:lstStyle/>
        <a:p>
          <a:pPr algn="ctr"/>
          <a:endParaRPr lang="ru-RU"/>
        </a:p>
      </dgm:t>
    </dgm:pt>
    <dgm:pt modelId="{A7AE0A5B-DDD7-4AF0-8735-BBAECA82F308}" type="sibTrans" cxnId="{E0FC924A-2FC5-4FA6-9A44-89F8CD1D5B1B}">
      <dgm:prSet/>
      <dgm:spPr/>
      <dgm:t>
        <a:bodyPr/>
        <a:lstStyle/>
        <a:p>
          <a:pPr algn="ctr"/>
          <a:endParaRPr lang="ru-RU"/>
        </a:p>
      </dgm:t>
    </dgm:pt>
    <dgm:pt modelId="{DBBD13F5-B5B6-4AD3-B649-23DE31279839}" type="pres">
      <dgm:prSet presAssocID="{A9C7FD60-3CDB-4C87-8887-0A13FEE5A9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82210-6C51-4F76-855B-9D3F8E88653A}" type="pres">
      <dgm:prSet presAssocID="{A9C7FD60-3CDB-4C87-8887-0A13FEE5A9B3}" presName="bkgdShp" presStyleLbl="alignAccFollowNode1" presStyleIdx="0" presStyleCnt="1"/>
      <dgm:spPr>
        <a:solidFill>
          <a:srgbClr val="FFCC66">
            <a:alpha val="89804"/>
          </a:srgbClr>
        </a:solidFill>
      </dgm:spPr>
    </dgm:pt>
    <dgm:pt modelId="{22FE060B-4946-45DF-8140-849038D2082F}" type="pres">
      <dgm:prSet presAssocID="{A9C7FD60-3CDB-4C87-8887-0A13FEE5A9B3}" presName="linComp" presStyleCnt="0"/>
      <dgm:spPr/>
    </dgm:pt>
    <dgm:pt modelId="{DCAD8C35-66FF-447E-93B2-B0B977F02A0B}" type="pres">
      <dgm:prSet presAssocID="{49775EF5-C34A-4A5C-BD25-8A73130CB696}" presName="compNode" presStyleCnt="0"/>
      <dgm:spPr/>
    </dgm:pt>
    <dgm:pt modelId="{1C627F87-8CC9-494D-9DB6-722D8748526D}" type="pres">
      <dgm:prSet presAssocID="{49775EF5-C34A-4A5C-BD25-8A73130CB6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26831-6E48-4A11-8C8A-FFF91D103D7B}" type="pres">
      <dgm:prSet presAssocID="{49775EF5-C34A-4A5C-BD25-8A73130CB696}" presName="invisiNode" presStyleLbl="node1" presStyleIdx="0" presStyleCnt="4"/>
      <dgm:spPr/>
    </dgm:pt>
    <dgm:pt modelId="{D99ED0D9-4916-401E-9859-9F9C14B98972}" type="pres">
      <dgm:prSet presAssocID="{49775EF5-C34A-4A5C-BD25-8A73130CB696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77CD24C-074F-4143-89D5-B864A2CB3D94}" type="pres">
      <dgm:prSet presAssocID="{85CB6216-ECB9-4FED-8F5C-0731533274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9B70D4-5102-41D9-B979-FF07382229F1}" type="pres">
      <dgm:prSet presAssocID="{209BC5EF-CD00-4166-8A19-B1B1753C0933}" presName="compNode" presStyleCnt="0"/>
      <dgm:spPr/>
    </dgm:pt>
    <dgm:pt modelId="{68ACB01A-F141-4F3F-8136-477335D22204}" type="pres">
      <dgm:prSet presAssocID="{209BC5EF-CD00-4166-8A19-B1B1753C09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B53F0-3BDD-4908-A6F6-D6329447A186}" type="pres">
      <dgm:prSet presAssocID="{209BC5EF-CD00-4166-8A19-B1B1753C0933}" presName="invisiNode" presStyleLbl="node1" presStyleIdx="1" presStyleCnt="4"/>
      <dgm:spPr/>
    </dgm:pt>
    <dgm:pt modelId="{FC2136A4-7FD5-47AE-B904-1E831602263A}" type="pres">
      <dgm:prSet presAssocID="{209BC5EF-CD00-4166-8A19-B1B1753C0933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AF8092-90E0-4E58-A572-8DA573D3D2DB}" type="pres">
      <dgm:prSet presAssocID="{801DBA61-F4EC-47E1-83FB-42DCB3B9E5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C2B1E4-8127-4D83-BCD0-9475FD9DFD10}" type="pres">
      <dgm:prSet presAssocID="{55832E93-AED8-48BE-BEE3-83989E41314E}" presName="compNode" presStyleCnt="0"/>
      <dgm:spPr/>
    </dgm:pt>
    <dgm:pt modelId="{ACFA72F5-6161-4A0F-AD01-9BA05B82F65D}" type="pres">
      <dgm:prSet presAssocID="{55832E93-AED8-48BE-BEE3-83989E4131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FE1B9-FAC0-4C2F-A7CB-310CEA684D4E}" type="pres">
      <dgm:prSet presAssocID="{55832E93-AED8-48BE-BEE3-83989E41314E}" presName="invisiNode" presStyleLbl="node1" presStyleIdx="2" presStyleCnt="4"/>
      <dgm:spPr/>
    </dgm:pt>
    <dgm:pt modelId="{9FDB5CA0-5023-41F0-ABE0-D28D4A5E5E7E}" type="pres">
      <dgm:prSet presAssocID="{55832E93-AED8-48BE-BEE3-83989E41314E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28A034-07F5-4833-81E4-A3FC9F0BFA38}" type="pres">
      <dgm:prSet presAssocID="{4C21BAE6-9A16-4005-A234-F62794CB9F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1C1872-8857-4677-9D32-856F3A9069BF}" type="pres">
      <dgm:prSet presAssocID="{2A371BEA-BA4C-4ACB-A68D-559D9BAEC1E4}" presName="compNode" presStyleCnt="0"/>
      <dgm:spPr/>
    </dgm:pt>
    <dgm:pt modelId="{E8711B95-0807-49D6-BDEE-5699CFAF1A35}" type="pres">
      <dgm:prSet presAssocID="{2A371BEA-BA4C-4ACB-A68D-559D9BAEC1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E8CA6-EF8B-4B34-B124-37E77B61C7C4}" type="pres">
      <dgm:prSet presAssocID="{2A371BEA-BA4C-4ACB-A68D-559D9BAEC1E4}" presName="invisiNode" presStyleLbl="node1" presStyleIdx="3" presStyleCnt="4"/>
      <dgm:spPr/>
    </dgm:pt>
    <dgm:pt modelId="{D964D3B2-1C8B-4497-8DCB-24E58A0AA634}" type="pres">
      <dgm:prSet presAssocID="{2A371BEA-BA4C-4ACB-A68D-559D9BAEC1E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9382DB3-F1AE-4B67-A6DC-7ED1F9EAE4F6}" type="presOf" srcId="{4C21BAE6-9A16-4005-A234-F62794CB9F5B}" destId="{B728A034-07F5-4833-81E4-A3FC9F0BFA38}" srcOrd="0" destOrd="0" presId="urn:microsoft.com/office/officeart/2005/8/layout/pList2"/>
    <dgm:cxn modelId="{BD70779A-8025-471C-A135-0678CF720995}" type="presOf" srcId="{2A371BEA-BA4C-4ACB-A68D-559D9BAEC1E4}" destId="{E8711B95-0807-49D6-BDEE-5699CFAF1A35}" srcOrd="0" destOrd="0" presId="urn:microsoft.com/office/officeart/2005/8/layout/pList2"/>
    <dgm:cxn modelId="{0CE0A115-4EEC-498F-B7FF-D2E51DC8FE0F}" type="presOf" srcId="{801DBA61-F4EC-47E1-83FB-42DCB3B9E551}" destId="{81AF8092-90E0-4E58-A572-8DA573D3D2DB}" srcOrd="0" destOrd="0" presId="urn:microsoft.com/office/officeart/2005/8/layout/pList2"/>
    <dgm:cxn modelId="{FF9EC6D7-81E6-4E29-A809-64EBCEF154A0}" type="presOf" srcId="{55832E93-AED8-48BE-BEE3-83989E41314E}" destId="{ACFA72F5-6161-4A0F-AD01-9BA05B82F65D}" srcOrd="0" destOrd="0" presId="urn:microsoft.com/office/officeart/2005/8/layout/pList2"/>
    <dgm:cxn modelId="{4F508CF6-812B-47C0-AE00-5C8256532780}" srcId="{A9C7FD60-3CDB-4C87-8887-0A13FEE5A9B3}" destId="{55832E93-AED8-48BE-BEE3-83989E41314E}" srcOrd="2" destOrd="0" parTransId="{BDDB589B-C54E-436F-8A4D-F12A63FE2E57}" sibTransId="{4C21BAE6-9A16-4005-A234-F62794CB9F5B}"/>
    <dgm:cxn modelId="{4C884E79-DB43-48E9-B921-671FA9CC813D}" type="presOf" srcId="{A9C7FD60-3CDB-4C87-8887-0A13FEE5A9B3}" destId="{DBBD13F5-B5B6-4AD3-B649-23DE31279839}" srcOrd="0" destOrd="0" presId="urn:microsoft.com/office/officeart/2005/8/layout/pList2"/>
    <dgm:cxn modelId="{F9B20C19-CDDA-4AC6-A3C4-2AD00542EBF8}" srcId="{A9C7FD60-3CDB-4C87-8887-0A13FEE5A9B3}" destId="{209BC5EF-CD00-4166-8A19-B1B1753C0933}" srcOrd="1" destOrd="0" parTransId="{E8C9A117-5F70-4D9D-B156-3997C920E3A9}" sibTransId="{801DBA61-F4EC-47E1-83FB-42DCB3B9E551}"/>
    <dgm:cxn modelId="{B05871DC-8E5C-4670-A7C8-FB19BC8001FE}" srcId="{A9C7FD60-3CDB-4C87-8887-0A13FEE5A9B3}" destId="{49775EF5-C34A-4A5C-BD25-8A73130CB696}" srcOrd="0" destOrd="0" parTransId="{F6088622-3371-419C-912E-C3A3C4D7E0F7}" sibTransId="{85CB6216-ECB9-4FED-8F5C-07315332744C}"/>
    <dgm:cxn modelId="{E0FC924A-2FC5-4FA6-9A44-89F8CD1D5B1B}" srcId="{A9C7FD60-3CDB-4C87-8887-0A13FEE5A9B3}" destId="{2A371BEA-BA4C-4ACB-A68D-559D9BAEC1E4}" srcOrd="3" destOrd="0" parTransId="{B49478CF-1667-4679-9BA5-D3A4525A4EFA}" sibTransId="{A7AE0A5B-DDD7-4AF0-8735-BBAECA82F308}"/>
    <dgm:cxn modelId="{5566B20E-0789-40FD-9131-7698BDDD37A0}" type="presOf" srcId="{209BC5EF-CD00-4166-8A19-B1B1753C0933}" destId="{68ACB01A-F141-4F3F-8136-477335D22204}" srcOrd="0" destOrd="0" presId="urn:microsoft.com/office/officeart/2005/8/layout/pList2"/>
    <dgm:cxn modelId="{5CD63017-FBFF-4161-A0D1-513D091F2D5D}" type="presOf" srcId="{49775EF5-C34A-4A5C-BD25-8A73130CB696}" destId="{1C627F87-8CC9-494D-9DB6-722D8748526D}" srcOrd="0" destOrd="0" presId="urn:microsoft.com/office/officeart/2005/8/layout/pList2"/>
    <dgm:cxn modelId="{AEC4BDCA-04B6-4DF7-949C-D24E126775B5}" type="presOf" srcId="{85CB6216-ECB9-4FED-8F5C-07315332744C}" destId="{377CD24C-074F-4143-89D5-B864A2CB3D94}" srcOrd="0" destOrd="0" presId="urn:microsoft.com/office/officeart/2005/8/layout/pList2"/>
    <dgm:cxn modelId="{A80BA529-8C5B-45D3-B3D6-2BAC004E52EE}" type="presParOf" srcId="{DBBD13F5-B5B6-4AD3-B649-23DE31279839}" destId="{EF582210-6C51-4F76-855B-9D3F8E88653A}" srcOrd="0" destOrd="0" presId="urn:microsoft.com/office/officeart/2005/8/layout/pList2"/>
    <dgm:cxn modelId="{D8C6D300-C51F-460D-A9E2-80CF4AA1096E}" type="presParOf" srcId="{DBBD13F5-B5B6-4AD3-B649-23DE31279839}" destId="{22FE060B-4946-45DF-8140-849038D2082F}" srcOrd="1" destOrd="0" presId="urn:microsoft.com/office/officeart/2005/8/layout/pList2"/>
    <dgm:cxn modelId="{904C9770-DBCA-41B2-8665-F61EECCE24F2}" type="presParOf" srcId="{22FE060B-4946-45DF-8140-849038D2082F}" destId="{DCAD8C35-66FF-447E-93B2-B0B977F02A0B}" srcOrd="0" destOrd="0" presId="urn:microsoft.com/office/officeart/2005/8/layout/pList2"/>
    <dgm:cxn modelId="{1333F4B1-97DD-4A55-84B4-5F16E8BA84BE}" type="presParOf" srcId="{DCAD8C35-66FF-447E-93B2-B0B977F02A0B}" destId="{1C627F87-8CC9-494D-9DB6-722D8748526D}" srcOrd="0" destOrd="0" presId="urn:microsoft.com/office/officeart/2005/8/layout/pList2"/>
    <dgm:cxn modelId="{8BA4D5BC-151A-430A-989C-654A24DA6DB4}" type="presParOf" srcId="{DCAD8C35-66FF-447E-93B2-B0B977F02A0B}" destId="{42326831-6E48-4A11-8C8A-FFF91D103D7B}" srcOrd="1" destOrd="0" presId="urn:microsoft.com/office/officeart/2005/8/layout/pList2"/>
    <dgm:cxn modelId="{F819F86D-D98D-4E8E-A749-11A876460A04}" type="presParOf" srcId="{DCAD8C35-66FF-447E-93B2-B0B977F02A0B}" destId="{D99ED0D9-4916-401E-9859-9F9C14B98972}" srcOrd="2" destOrd="0" presId="urn:microsoft.com/office/officeart/2005/8/layout/pList2"/>
    <dgm:cxn modelId="{4CA040F7-C7A2-46F9-8CBA-B08B63EEBA48}" type="presParOf" srcId="{22FE060B-4946-45DF-8140-849038D2082F}" destId="{377CD24C-074F-4143-89D5-B864A2CB3D94}" srcOrd="1" destOrd="0" presId="urn:microsoft.com/office/officeart/2005/8/layout/pList2"/>
    <dgm:cxn modelId="{D3C51192-ED0B-4C12-A3A6-9A3C6C854363}" type="presParOf" srcId="{22FE060B-4946-45DF-8140-849038D2082F}" destId="{A99B70D4-5102-41D9-B979-FF07382229F1}" srcOrd="2" destOrd="0" presId="urn:microsoft.com/office/officeart/2005/8/layout/pList2"/>
    <dgm:cxn modelId="{BBCBCE0F-19C9-48EB-9C18-AF51A3688473}" type="presParOf" srcId="{A99B70D4-5102-41D9-B979-FF07382229F1}" destId="{68ACB01A-F141-4F3F-8136-477335D22204}" srcOrd="0" destOrd="0" presId="urn:microsoft.com/office/officeart/2005/8/layout/pList2"/>
    <dgm:cxn modelId="{7805FAEA-D975-4EDA-8524-4BF5DACDDD11}" type="presParOf" srcId="{A99B70D4-5102-41D9-B979-FF07382229F1}" destId="{403B53F0-3BDD-4908-A6F6-D6329447A186}" srcOrd="1" destOrd="0" presId="urn:microsoft.com/office/officeart/2005/8/layout/pList2"/>
    <dgm:cxn modelId="{4FBD9D34-6B91-471C-B2E5-831790743EFD}" type="presParOf" srcId="{A99B70D4-5102-41D9-B979-FF07382229F1}" destId="{FC2136A4-7FD5-47AE-B904-1E831602263A}" srcOrd="2" destOrd="0" presId="urn:microsoft.com/office/officeart/2005/8/layout/pList2"/>
    <dgm:cxn modelId="{B435C402-6D3A-4FDD-B27C-287EDE678293}" type="presParOf" srcId="{22FE060B-4946-45DF-8140-849038D2082F}" destId="{81AF8092-90E0-4E58-A572-8DA573D3D2DB}" srcOrd="3" destOrd="0" presId="urn:microsoft.com/office/officeart/2005/8/layout/pList2"/>
    <dgm:cxn modelId="{543BAE00-6D0E-4BAE-A312-BA70B8148D68}" type="presParOf" srcId="{22FE060B-4946-45DF-8140-849038D2082F}" destId="{46C2B1E4-8127-4D83-BCD0-9475FD9DFD10}" srcOrd="4" destOrd="0" presId="urn:microsoft.com/office/officeart/2005/8/layout/pList2"/>
    <dgm:cxn modelId="{DD26CFA5-39C3-430D-887A-1D2AA3A29911}" type="presParOf" srcId="{46C2B1E4-8127-4D83-BCD0-9475FD9DFD10}" destId="{ACFA72F5-6161-4A0F-AD01-9BA05B82F65D}" srcOrd="0" destOrd="0" presId="urn:microsoft.com/office/officeart/2005/8/layout/pList2"/>
    <dgm:cxn modelId="{1A91B8BF-6501-480D-81FF-804A3196FA5D}" type="presParOf" srcId="{46C2B1E4-8127-4D83-BCD0-9475FD9DFD10}" destId="{592FE1B9-FAC0-4C2F-A7CB-310CEA684D4E}" srcOrd="1" destOrd="0" presId="urn:microsoft.com/office/officeart/2005/8/layout/pList2"/>
    <dgm:cxn modelId="{6E9D7CE4-5D8A-4741-9F3A-70B416675B94}" type="presParOf" srcId="{46C2B1E4-8127-4D83-BCD0-9475FD9DFD10}" destId="{9FDB5CA0-5023-41F0-ABE0-D28D4A5E5E7E}" srcOrd="2" destOrd="0" presId="urn:microsoft.com/office/officeart/2005/8/layout/pList2"/>
    <dgm:cxn modelId="{6CEA0985-A8D4-41A7-A589-7CBB70891D42}" type="presParOf" srcId="{22FE060B-4946-45DF-8140-849038D2082F}" destId="{B728A034-07F5-4833-81E4-A3FC9F0BFA38}" srcOrd="5" destOrd="0" presId="urn:microsoft.com/office/officeart/2005/8/layout/pList2"/>
    <dgm:cxn modelId="{44E59192-0F5C-4F34-9CD4-28E0D715809B}" type="presParOf" srcId="{22FE060B-4946-45DF-8140-849038D2082F}" destId="{AD1C1872-8857-4677-9D32-856F3A9069BF}" srcOrd="6" destOrd="0" presId="urn:microsoft.com/office/officeart/2005/8/layout/pList2"/>
    <dgm:cxn modelId="{CD1BDD22-4DE3-49A1-A0E4-51DA2D665CB2}" type="presParOf" srcId="{AD1C1872-8857-4677-9D32-856F3A9069BF}" destId="{E8711B95-0807-49D6-BDEE-5699CFAF1A35}" srcOrd="0" destOrd="0" presId="urn:microsoft.com/office/officeart/2005/8/layout/pList2"/>
    <dgm:cxn modelId="{4896C542-C3ED-41C5-A300-CB68300A33B7}" type="presParOf" srcId="{AD1C1872-8857-4677-9D32-856F3A9069BF}" destId="{AE8E8CA6-EF8B-4B34-B124-37E77B61C7C4}" srcOrd="1" destOrd="0" presId="urn:microsoft.com/office/officeart/2005/8/layout/pList2"/>
    <dgm:cxn modelId="{2268D590-01BE-4C41-BE67-9667C8408ED9}" type="presParOf" srcId="{AD1C1872-8857-4677-9D32-856F3A9069BF}" destId="{D964D3B2-1C8B-4497-8DCB-24E58A0AA63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437F71-7388-4CAC-ABC6-3FF0E6F6FCA8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219A9551-817A-4883-BD99-34E5CD9942C2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1. </a:t>
          </a:r>
          <a:r>
            <a:rPr lang="ru-RU" dirty="0" smtClean="0"/>
            <a:t>Рождество и </a:t>
          </a:r>
        </a:p>
        <a:p>
          <a:r>
            <a:rPr lang="ru-RU" dirty="0" smtClean="0"/>
            <a:t>Новый год</a:t>
          </a:r>
          <a:endParaRPr lang="ru-RU" dirty="0"/>
        </a:p>
      </dgm:t>
    </dgm:pt>
    <dgm:pt modelId="{A4C8E107-85F3-4268-B64B-4D159017C5BF}" type="parTrans" cxnId="{A9E087CF-EE88-455A-8776-5E40F3994149}">
      <dgm:prSet/>
      <dgm:spPr/>
      <dgm:t>
        <a:bodyPr/>
        <a:lstStyle/>
        <a:p>
          <a:endParaRPr lang="ru-RU"/>
        </a:p>
      </dgm:t>
    </dgm:pt>
    <dgm:pt modelId="{A816A338-09DE-42EE-9AA5-D333774AC9BC}" type="sibTrans" cxnId="{A9E087CF-EE88-455A-8776-5E40F3994149}">
      <dgm:prSet/>
      <dgm:spPr/>
      <dgm:t>
        <a:bodyPr/>
        <a:lstStyle/>
        <a:p>
          <a:endParaRPr lang="ru-RU"/>
        </a:p>
      </dgm:t>
    </dgm:pt>
    <dgm:pt modelId="{FDC8C0C9-1963-4B7B-BEB5-EBE1587B1247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2. </a:t>
          </a:r>
          <a:r>
            <a:rPr lang="ru-RU" dirty="0" smtClean="0"/>
            <a:t>День </a:t>
          </a:r>
        </a:p>
        <a:p>
          <a:r>
            <a:rPr lang="ru-RU" dirty="0" smtClean="0"/>
            <a:t>Святого Валентина</a:t>
          </a:r>
          <a:endParaRPr lang="ru-RU" dirty="0"/>
        </a:p>
      </dgm:t>
    </dgm:pt>
    <dgm:pt modelId="{2525C070-6FFD-4089-A8B6-619CE0036344}" type="parTrans" cxnId="{FA027DBE-F188-4D43-8C1F-F772E3DECE74}">
      <dgm:prSet/>
      <dgm:spPr/>
      <dgm:t>
        <a:bodyPr/>
        <a:lstStyle/>
        <a:p>
          <a:endParaRPr lang="ru-RU"/>
        </a:p>
      </dgm:t>
    </dgm:pt>
    <dgm:pt modelId="{2D19F221-9D86-4718-8200-C3C9D5FDE022}" type="sibTrans" cxnId="{FA027DBE-F188-4D43-8C1F-F772E3DECE74}">
      <dgm:prSet/>
      <dgm:spPr/>
      <dgm:t>
        <a:bodyPr/>
        <a:lstStyle/>
        <a:p>
          <a:endParaRPr lang="ru-RU"/>
        </a:p>
      </dgm:t>
    </dgm:pt>
    <dgm:pt modelId="{C0A15EE7-3558-4A73-857F-8BF14E894B42}">
      <dgm:prSet phldrT="[Текст]"/>
      <dgm:spPr>
        <a:solidFill>
          <a:srgbClr val="FF66FF"/>
        </a:solidFill>
      </dgm:spPr>
      <dgm:t>
        <a:bodyPr/>
        <a:lstStyle/>
        <a:p>
          <a:r>
            <a:rPr lang="en-US" dirty="0" smtClean="0"/>
            <a:t>3. </a:t>
          </a:r>
          <a:r>
            <a:rPr lang="ru-RU" dirty="0" smtClean="0"/>
            <a:t>Мой край</a:t>
          </a:r>
          <a:endParaRPr lang="ru-RU" dirty="0"/>
        </a:p>
      </dgm:t>
    </dgm:pt>
    <dgm:pt modelId="{CCF261B6-6D22-4F21-80FA-D5FB0EB98563}" type="parTrans" cxnId="{C9D66B7B-C967-435F-89B9-B67137ECAE9C}">
      <dgm:prSet/>
      <dgm:spPr/>
      <dgm:t>
        <a:bodyPr/>
        <a:lstStyle/>
        <a:p>
          <a:endParaRPr lang="ru-RU"/>
        </a:p>
      </dgm:t>
    </dgm:pt>
    <dgm:pt modelId="{730ACAEC-5CE9-43A6-AD2B-AD2CFD73220C}" type="sibTrans" cxnId="{C9D66B7B-C967-435F-89B9-B67137ECAE9C}">
      <dgm:prSet/>
      <dgm:spPr/>
      <dgm:t>
        <a:bodyPr/>
        <a:lstStyle/>
        <a:p>
          <a:endParaRPr lang="ru-RU"/>
        </a:p>
      </dgm:t>
    </dgm:pt>
    <dgm:pt modelId="{1420DC3D-A816-493E-A966-D353A86FD57A}" type="pres">
      <dgm:prSet presAssocID="{A5437F71-7388-4CAC-ABC6-3FF0E6F6FCA8}" presName="CompostProcess" presStyleCnt="0">
        <dgm:presLayoutVars>
          <dgm:dir/>
          <dgm:resizeHandles val="exact"/>
        </dgm:presLayoutVars>
      </dgm:prSet>
      <dgm:spPr/>
    </dgm:pt>
    <dgm:pt modelId="{CE88BB42-6D6C-4516-8EC3-9D9D4ABCFFD0}" type="pres">
      <dgm:prSet presAssocID="{A5437F71-7388-4CAC-ABC6-3FF0E6F6FCA8}" presName="arrow" presStyleLbl="bgShp" presStyleIdx="0" presStyleCnt="1" custLinFactNeighborX="-440" custLinFactNeighborY="632"/>
      <dgm:spPr/>
    </dgm:pt>
    <dgm:pt modelId="{09062BB7-1856-4493-807B-90A3DF514ED8}" type="pres">
      <dgm:prSet presAssocID="{A5437F71-7388-4CAC-ABC6-3FF0E6F6FCA8}" presName="linearProcess" presStyleCnt="0"/>
      <dgm:spPr/>
    </dgm:pt>
    <dgm:pt modelId="{9C31AD89-B82B-40D9-BF44-D14086195BD9}" type="pres">
      <dgm:prSet presAssocID="{219A9551-817A-4883-BD99-34E5CD9942C2}" presName="textNode" presStyleLbl="node1" presStyleIdx="0" presStyleCnt="3" custScaleY="15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6D1CC-5939-483B-A013-65362C544CBC}" type="pres">
      <dgm:prSet presAssocID="{A816A338-09DE-42EE-9AA5-D333774AC9BC}" presName="sibTrans" presStyleCnt="0"/>
      <dgm:spPr/>
    </dgm:pt>
    <dgm:pt modelId="{FA69B3EB-9315-4124-990E-A1673D053124}" type="pres">
      <dgm:prSet presAssocID="{FDC8C0C9-1963-4B7B-BEB5-EBE1587B1247}" presName="textNode" presStyleLbl="node1" presStyleIdx="1" presStyleCnt="3" custScaleY="163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BF9AF-E315-4AA8-A4CE-2B9A263FE0DC}" type="pres">
      <dgm:prSet presAssocID="{2D19F221-9D86-4718-8200-C3C9D5FDE022}" presName="sibTrans" presStyleCnt="0"/>
      <dgm:spPr/>
    </dgm:pt>
    <dgm:pt modelId="{EA7A2143-75C9-4E62-8401-B150E8B77375}" type="pres">
      <dgm:prSet presAssocID="{C0A15EE7-3558-4A73-857F-8BF14E894B42}" presName="textNode" presStyleLbl="node1" presStyleIdx="2" presStyleCnt="3" custScaleY="163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27DBE-F188-4D43-8C1F-F772E3DECE74}" srcId="{A5437F71-7388-4CAC-ABC6-3FF0E6F6FCA8}" destId="{FDC8C0C9-1963-4B7B-BEB5-EBE1587B1247}" srcOrd="1" destOrd="0" parTransId="{2525C070-6FFD-4089-A8B6-619CE0036344}" sibTransId="{2D19F221-9D86-4718-8200-C3C9D5FDE022}"/>
    <dgm:cxn modelId="{602349F3-2869-4E4B-B47A-DF1A6C787CE4}" type="presOf" srcId="{FDC8C0C9-1963-4B7B-BEB5-EBE1587B1247}" destId="{FA69B3EB-9315-4124-990E-A1673D053124}" srcOrd="0" destOrd="0" presId="urn:microsoft.com/office/officeart/2005/8/layout/hProcess9"/>
    <dgm:cxn modelId="{94362149-0A8C-4DEB-8247-5739DD909862}" type="presOf" srcId="{219A9551-817A-4883-BD99-34E5CD9942C2}" destId="{9C31AD89-B82B-40D9-BF44-D14086195BD9}" srcOrd="0" destOrd="0" presId="urn:microsoft.com/office/officeart/2005/8/layout/hProcess9"/>
    <dgm:cxn modelId="{A9E087CF-EE88-455A-8776-5E40F3994149}" srcId="{A5437F71-7388-4CAC-ABC6-3FF0E6F6FCA8}" destId="{219A9551-817A-4883-BD99-34E5CD9942C2}" srcOrd="0" destOrd="0" parTransId="{A4C8E107-85F3-4268-B64B-4D159017C5BF}" sibTransId="{A816A338-09DE-42EE-9AA5-D333774AC9BC}"/>
    <dgm:cxn modelId="{6A828B27-6887-4DE7-87D6-BF9477863B0B}" type="presOf" srcId="{C0A15EE7-3558-4A73-857F-8BF14E894B42}" destId="{EA7A2143-75C9-4E62-8401-B150E8B77375}" srcOrd="0" destOrd="0" presId="urn:microsoft.com/office/officeart/2005/8/layout/hProcess9"/>
    <dgm:cxn modelId="{F78FF4F1-4BBB-49F9-87BE-AD7A03FC304F}" type="presOf" srcId="{A5437F71-7388-4CAC-ABC6-3FF0E6F6FCA8}" destId="{1420DC3D-A816-493E-A966-D353A86FD57A}" srcOrd="0" destOrd="0" presId="urn:microsoft.com/office/officeart/2005/8/layout/hProcess9"/>
    <dgm:cxn modelId="{C9D66B7B-C967-435F-89B9-B67137ECAE9C}" srcId="{A5437F71-7388-4CAC-ABC6-3FF0E6F6FCA8}" destId="{C0A15EE7-3558-4A73-857F-8BF14E894B42}" srcOrd="2" destOrd="0" parTransId="{CCF261B6-6D22-4F21-80FA-D5FB0EB98563}" sibTransId="{730ACAEC-5CE9-43A6-AD2B-AD2CFD73220C}"/>
    <dgm:cxn modelId="{0E0CC90F-B69A-4B09-8166-926DBE68DD90}" type="presParOf" srcId="{1420DC3D-A816-493E-A966-D353A86FD57A}" destId="{CE88BB42-6D6C-4516-8EC3-9D9D4ABCFFD0}" srcOrd="0" destOrd="0" presId="urn:microsoft.com/office/officeart/2005/8/layout/hProcess9"/>
    <dgm:cxn modelId="{5EC7D6E2-BC0F-4F8F-81A9-CF5F2DD019D9}" type="presParOf" srcId="{1420DC3D-A816-493E-A966-D353A86FD57A}" destId="{09062BB7-1856-4493-807B-90A3DF514ED8}" srcOrd="1" destOrd="0" presId="urn:microsoft.com/office/officeart/2005/8/layout/hProcess9"/>
    <dgm:cxn modelId="{9D138986-3565-499A-BFEF-EE7A0C7FFD28}" type="presParOf" srcId="{09062BB7-1856-4493-807B-90A3DF514ED8}" destId="{9C31AD89-B82B-40D9-BF44-D14086195BD9}" srcOrd="0" destOrd="0" presId="urn:microsoft.com/office/officeart/2005/8/layout/hProcess9"/>
    <dgm:cxn modelId="{644E69C6-B74A-4568-B5E0-2BB133C7FFE7}" type="presParOf" srcId="{09062BB7-1856-4493-807B-90A3DF514ED8}" destId="{8076D1CC-5939-483B-A013-65362C544CBC}" srcOrd="1" destOrd="0" presId="urn:microsoft.com/office/officeart/2005/8/layout/hProcess9"/>
    <dgm:cxn modelId="{8B126BDC-10ED-44DA-A180-119CD04E5EC8}" type="presParOf" srcId="{09062BB7-1856-4493-807B-90A3DF514ED8}" destId="{FA69B3EB-9315-4124-990E-A1673D053124}" srcOrd="2" destOrd="0" presId="urn:microsoft.com/office/officeart/2005/8/layout/hProcess9"/>
    <dgm:cxn modelId="{6AE1B692-3FDD-433D-B22F-7311917E864F}" type="presParOf" srcId="{09062BB7-1856-4493-807B-90A3DF514ED8}" destId="{1D8BF9AF-E315-4AA8-A4CE-2B9A263FE0DC}" srcOrd="3" destOrd="0" presId="urn:microsoft.com/office/officeart/2005/8/layout/hProcess9"/>
    <dgm:cxn modelId="{2D9684B4-DB1D-49E6-9C8E-FAE61C8C8060}" type="presParOf" srcId="{09062BB7-1856-4493-807B-90A3DF514ED8}" destId="{EA7A2143-75C9-4E62-8401-B150E8B773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0EC59A-71D4-457F-B01E-7E9049B5312C}" type="doc">
      <dgm:prSet loTypeId="urn:microsoft.com/office/officeart/2005/8/layout/rings+Icon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96FE7DE-F645-4FD5-93B6-5099BAC5533F}">
      <dgm:prSet phldrT="[Текст]" custT="1"/>
      <dgm:spPr>
        <a:solidFill>
          <a:srgbClr val="FF6699"/>
        </a:solidFill>
      </dgm:spPr>
      <dgm:t>
        <a:bodyPr/>
        <a:lstStyle/>
        <a:p>
          <a:r>
            <a:rPr lang="en-US" sz="1700" dirty="0" smtClean="0"/>
            <a:t>A Houston Rockets Basketball book</a:t>
          </a:r>
          <a:endParaRPr lang="ru-RU" sz="1700" dirty="0"/>
        </a:p>
      </dgm:t>
    </dgm:pt>
    <dgm:pt modelId="{86FF2B4B-F8FF-40F3-B2D8-E6423F618C4C}" type="parTrans" cxnId="{22F2081A-EFC6-4636-A9B5-2278FAFA7AF8}">
      <dgm:prSet/>
      <dgm:spPr/>
      <dgm:t>
        <a:bodyPr/>
        <a:lstStyle/>
        <a:p>
          <a:endParaRPr lang="ru-RU"/>
        </a:p>
      </dgm:t>
    </dgm:pt>
    <dgm:pt modelId="{3958BBC8-45D3-4B56-8DAD-86F2338156CC}" type="sibTrans" cxnId="{22F2081A-EFC6-4636-A9B5-2278FAFA7AF8}">
      <dgm:prSet/>
      <dgm:spPr/>
      <dgm:t>
        <a:bodyPr/>
        <a:lstStyle/>
        <a:p>
          <a:endParaRPr lang="ru-RU"/>
        </a:p>
      </dgm:t>
    </dgm:pt>
    <dgm:pt modelId="{D3CBA887-35C6-45FA-B861-665B6B6434A4}" type="pres">
      <dgm:prSet presAssocID="{120EC59A-71D4-457F-B01E-7E9049B5312C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7FC5-82E5-4E77-8077-BD5EE1EE5CC3}" type="pres">
      <dgm:prSet presAssocID="{120EC59A-71D4-457F-B01E-7E9049B5312C}" presName="ellipse1" presStyleLbl="vennNode1" presStyleIdx="0" presStyleCnt="1" custScaleX="100428" custLinFactNeighborX="26470" custLinFactNeighborY="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116C0-A52E-44A2-A051-11C26E97F351}" type="presOf" srcId="{D96FE7DE-F645-4FD5-93B6-5099BAC5533F}" destId="{F1107FC5-82E5-4E77-8077-BD5EE1EE5CC3}" srcOrd="0" destOrd="0" presId="urn:microsoft.com/office/officeart/2005/8/layout/rings+Icon"/>
    <dgm:cxn modelId="{22F2081A-EFC6-4636-A9B5-2278FAFA7AF8}" srcId="{120EC59A-71D4-457F-B01E-7E9049B5312C}" destId="{D96FE7DE-F645-4FD5-93B6-5099BAC5533F}" srcOrd="0" destOrd="0" parTransId="{86FF2B4B-F8FF-40F3-B2D8-E6423F618C4C}" sibTransId="{3958BBC8-45D3-4B56-8DAD-86F2338156CC}"/>
    <dgm:cxn modelId="{254EA44E-7159-474F-B76C-16B01F81D444}" type="presOf" srcId="{120EC59A-71D4-457F-B01E-7E9049B5312C}" destId="{D3CBA887-35C6-45FA-B861-665B6B6434A4}" srcOrd="0" destOrd="0" presId="urn:microsoft.com/office/officeart/2005/8/layout/rings+Icon"/>
    <dgm:cxn modelId="{FCF2F2C9-506E-496B-BCA8-E00D9B66F40C}" type="presParOf" srcId="{D3CBA887-35C6-45FA-B861-665B6B6434A4}" destId="{F1107FC5-82E5-4E77-8077-BD5EE1EE5CC3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9DA99-447C-44CF-8DD6-4F0AE31512EF}">
      <dsp:nvSpPr>
        <dsp:cNvPr id="0" name=""/>
        <dsp:cNvSpPr/>
      </dsp:nvSpPr>
      <dsp:spPr>
        <a:xfrm rot="10800000">
          <a:off x="1998380" y="1546"/>
          <a:ext cx="6464518" cy="1480399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281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Воспитанники д/с «Северное сияние» п. </a:t>
          </a:r>
          <a:r>
            <a:rPr lang="ru-RU" sz="2800" kern="1200" dirty="0" err="1" smtClean="0"/>
            <a:t>Нижнесортымский</a:t>
          </a:r>
          <a:r>
            <a:rPr lang="ru-RU" sz="2800" kern="1200" dirty="0" smtClean="0"/>
            <a:t> (подготовительные группы)</a:t>
          </a:r>
          <a:endParaRPr lang="ru-RU" sz="2800" kern="1200" dirty="0"/>
        </a:p>
      </dsp:txBody>
      <dsp:txXfrm rot="10800000">
        <a:off x="2368480" y="1546"/>
        <a:ext cx="6094418" cy="1480399"/>
      </dsp:txXfrm>
    </dsp:sp>
    <dsp:sp modelId="{CB07E0D8-0A1E-4748-910D-694197208CBE}">
      <dsp:nvSpPr>
        <dsp:cNvPr id="0" name=""/>
        <dsp:cNvSpPr/>
      </dsp:nvSpPr>
      <dsp:spPr>
        <a:xfrm>
          <a:off x="1258180" y="1546"/>
          <a:ext cx="1480399" cy="148039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F78522-0CAE-43D9-B109-68982BA3AFFB}">
      <dsp:nvSpPr>
        <dsp:cNvPr id="0" name=""/>
        <dsp:cNvSpPr/>
      </dsp:nvSpPr>
      <dsp:spPr>
        <a:xfrm rot="10800000">
          <a:off x="1998380" y="1861974"/>
          <a:ext cx="6464518" cy="1480399"/>
        </a:xfrm>
        <a:prstGeom prst="homePlate">
          <a:avLst/>
        </a:prstGeom>
        <a:solidFill>
          <a:srgbClr val="0099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281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Воспитанники «Центра раннего детства им. М. Лютера Кинга мл.» г. Хьюстона, Техас, США</a:t>
          </a:r>
          <a:endParaRPr lang="ru-RU" sz="2800" kern="1200" dirty="0"/>
        </a:p>
      </dsp:txBody>
      <dsp:txXfrm rot="10800000">
        <a:off x="2368480" y="1861974"/>
        <a:ext cx="6094418" cy="1480399"/>
      </dsp:txXfrm>
    </dsp:sp>
    <dsp:sp modelId="{4A23AD2B-7A0F-4A82-B464-D6C0DC3DEEF3}">
      <dsp:nvSpPr>
        <dsp:cNvPr id="0" name=""/>
        <dsp:cNvSpPr/>
      </dsp:nvSpPr>
      <dsp:spPr>
        <a:xfrm>
          <a:off x="1368159" y="1863520"/>
          <a:ext cx="1480399" cy="148039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A7B4B-5C9D-4D69-8BBE-C531FD632345}">
      <dsp:nvSpPr>
        <dsp:cNvPr id="0" name=""/>
        <dsp:cNvSpPr/>
      </dsp:nvSpPr>
      <dsp:spPr>
        <a:xfrm rot="20965124">
          <a:off x="97013" y="1045654"/>
          <a:ext cx="3638846" cy="205166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Познакомиться с традициями англоговорящих стран (США) в сравнении с Россией </a:t>
          </a:r>
          <a:r>
            <a:rPr lang="en-US" sz="2000" i="0" kern="1200" dirty="0" smtClean="0"/>
            <a:t>- </a:t>
          </a:r>
          <a:r>
            <a:rPr lang="ru-RU" sz="2000" i="0" kern="1200" dirty="0" smtClean="0"/>
            <a:t>включение в диалог культур</a:t>
          </a:r>
          <a:endParaRPr lang="ru-RU" sz="2000" i="0" kern="1200" dirty="0"/>
        </a:p>
      </dsp:txBody>
      <dsp:txXfrm>
        <a:off x="97013" y="1045654"/>
        <a:ext cx="3638846" cy="2051669"/>
      </dsp:txXfrm>
    </dsp:sp>
    <dsp:sp modelId="{A7917C8C-93DD-48E8-B69C-3E14CC67987B}">
      <dsp:nvSpPr>
        <dsp:cNvPr id="0" name=""/>
        <dsp:cNvSpPr/>
      </dsp:nvSpPr>
      <dsp:spPr>
        <a:xfrm rot="20931549">
          <a:off x="168734" y="3110957"/>
          <a:ext cx="3638846" cy="5786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внутренний продукт</a:t>
          </a:r>
          <a:endParaRPr lang="ru-RU" sz="1800" kern="1200" dirty="0"/>
        </a:p>
      </dsp:txBody>
      <dsp:txXfrm>
        <a:off x="168734" y="3110957"/>
        <a:ext cx="3638846" cy="578634"/>
      </dsp:txXfrm>
    </dsp:sp>
    <dsp:sp modelId="{ABBBF4D2-AB21-4042-9681-29F8B74DC99B}">
      <dsp:nvSpPr>
        <dsp:cNvPr id="0" name=""/>
        <dsp:cNvSpPr/>
      </dsp:nvSpPr>
      <dsp:spPr>
        <a:xfrm rot="529480">
          <a:off x="4148323" y="1493160"/>
          <a:ext cx="3638846" cy="1225481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Собрать серию</a:t>
          </a:r>
          <a:r>
            <a:rPr lang="ru-RU" sz="1800" kern="1200" baseline="0" dirty="0" smtClean="0"/>
            <a:t> поздравительных открыток от американского друга</a:t>
          </a:r>
          <a:endParaRPr lang="ru-RU" sz="1800" kern="1200" dirty="0"/>
        </a:p>
      </dsp:txBody>
      <dsp:txXfrm>
        <a:off x="4148323" y="1493160"/>
        <a:ext cx="3638846" cy="1225481"/>
      </dsp:txXfrm>
    </dsp:sp>
    <dsp:sp modelId="{B0B7D751-40AE-4CC6-B902-0099BE98F5EF}">
      <dsp:nvSpPr>
        <dsp:cNvPr id="0" name=""/>
        <dsp:cNvSpPr/>
      </dsp:nvSpPr>
      <dsp:spPr>
        <a:xfrm rot="569844">
          <a:off x="4148323" y="2540814"/>
          <a:ext cx="3638846" cy="790560"/>
        </a:xfrm>
        <a:prstGeom prst="rect">
          <a:avLst/>
        </a:prstGeom>
        <a:solidFill>
          <a:schemeClr val="accent2">
            <a:tint val="40000"/>
            <a:alpha val="90000"/>
            <a:hueOff val="-14400000"/>
            <a:satOff val="-19494"/>
            <a:lumOff val="1627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внешний продукт</a:t>
          </a:r>
          <a:endParaRPr lang="ru-RU" sz="1800" kern="1200" dirty="0"/>
        </a:p>
      </dsp:txBody>
      <dsp:txXfrm>
        <a:off x="4148323" y="2540814"/>
        <a:ext cx="3638846" cy="79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82210-6C51-4F76-855B-9D3F8E88653A}">
      <dsp:nvSpPr>
        <dsp:cNvPr id="0" name=""/>
        <dsp:cNvSpPr/>
      </dsp:nvSpPr>
      <dsp:spPr>
        <a:xfrm>
          <a:off x="0" y="0"/>
          <a:ext cx="6887616" cy="1458161"/>
        </a:xfrm>
        <a:prstGeom prst="roundRect">
          <a:avLst>
            <a:gd name="adj" fmla="val 10000"/>
          </a:avLst>
        </a:prstGeom>
        <a:solidFill>
          <a:srgbClr val="FFCC66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9ED0D9-4916-401E-9859-9F9C14B98972}">
      <dsp:nvSpPr>
        <dsp:cNvPr id="0" name=""/>
        <dsp:cNvSpPr/>
      </dsp:nvSpPr>
      <dsp:spPr>
        <a:xfrm>
          <a:off x="208525" y="194421"/>
          <a:ext cx="1504782" cy="106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27F87-8CC9-494D-9DB6-722D8748526D}">
      <dsp:nvSpPr>
        <dsp:cNvPr id="0" name=""/>
        <dsp:cNvSpPr/>
      </dsp:nvSpPr>
      <dsp:spPr>
        <a:xfrm rot="10800000">
          <a:off x="208525" y="1458161"/>
          <a:ext cx="1504782" cy="178219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почта</a:t>
          </a:r>
          <a:endParaRPr lang="ru-RU" sz="2600" kern="1200" dirty="0"/>
        </a:p>
      </dsp:txBody>
      <dsp:txXfrm rot="10800000">
        <a:off x="254802" y="1458161"/>
        <a:ext cx="1412228" cy="1735920"/>
      </dsp:txXfrm>
    </dsp:sp>
    <dsp:sp modelId="{FC2136A4-7FD5-47AE-B904-1E831602263A}">
      <dsp:nvSpPr>
        <dsp:cNvPr id="0" name=""/>
        <dsp:cNvSpPr/>
      </dsp:nvSpPr>
      <dsp:spPr>
        <a:xfrm>
          <a:off x="1863786" y="194421"/>
          <a:ext cx="1504782" cy="106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CB01A-F141-4F3F-8136-477335D22204}">
      <dsp:nvSpPr>
        <dsp:cNvPr id="0" name=""/>
        <dsp:cNvSpPr/>
      </dsp:nvSpPr>
      <dsp:spPr>
        <a:xfrm rot="10800000">
          <a:off x="1863786" y="1458161"/>
          <a:ext cx="1504782" cy="178219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эл. почта</a:t>
          </a:r>
          <a:endParaRPr lang="ru-RU" sz="2600" kern="1200" dirty="0"/>
        </a:p>
      </dsp:txBody>
      <dsp:txXfrm rot="10800000">
        <a:off x="1910063" y="1458161"/>
        <a:ext cx="1412228" cy="1735920"/>
      </dsp:txXfrm>
    </dsp:sp>
    <dsp:sp modelId="{9FDB5CA0-5023-41F0-ABE0-D28D4A5E5E7E}">
      <dsp:nvSpPr>
        <dsp:cNvPr id="0" name=""/>
        <dsp:cNvSpPr/>
      </dsp:nvSpPr>
      <dsp:spPr>
        <a:xfrm>
          <a:off x="3519047" y="194421"/>
          <a:ext cx="1504782" cy="106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A72F5-6161-4A0F-AD01-9BA05B82F65D}">
      <dsp:nvSpPr>
        <dsp:cNvPr id="0" name=""/>
        <dsp:cNvSpPr/>
      </dsp:nvSpPr>
      <dsp:spPr>
        <a:xfrm rot="10800000">
          <a:off x="3519047" y="1458161"/>
          <a:ext cx="1504782" cy="1782197"/>
        </a:xfrm>
        <a:prstGeom prst="round2SameRect">
          <a:avLst>
            <a:gd name="adj1" fmla="val 10500"/>
            <a:gd name="adj2" fmla="val 0"/>
          </a:avLst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Skype</a:t>
          </a:r>
          <a:endParaRPr lang="ru-RU" sz="2600" kern="1200" dirty="0"/>
        </a:p>
      </dsp:txBody>
      <dsp:txXfrm rot="10800000">
        <a:off x="3565324" y="1458161"/>
        <a:ext cx="1412228" cy="1735920"/>
      </dsp:txXfrm>
    </dsp:sp>
    <dsp:sp modelId="{D964D3B2-1C8B-4497-8DCB-24E58A0AA634}">
      <dsp:nvSpPr>
        <dsp:cNvPr id="0" name=""/>
        <dsp:cNvSpPr/>
      </dsp:nvSpPr>
      <dsp:spPr>
        <a:xfrm>
          <a:off x="5174308" y="194421"/>
          <a:ext cx="1504782" cy="106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11B95-0807-49D6-BDEE-5699CFAF1A35}">
      <dsp:nvSpPr>
        <dsp:cNvPr id="0" name=""/>
        <dsp:cNvSpPr/>
      </dsp:nvSpPr>
      <dsp:spPr>
        <a:xfrm rot="10800000">
          <a:off x="5174308" y="1458161"/>
          <a:ext cx="1504782" cy="1782197"/>
        </a:xfrm>
        <a:prstGeom prst="round2SameRect">
          <a:avLst>
            <a:gd name="adj1" fmla="val 10500"/>
            <a:gd name="adj2" fmla="val 0"/>
          </a:avLst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видео-сайты</a:t>
          </a:r>
          <a:endParaRPr lang="ru-RU" sz="2600" kern="1200" dirty="0"/>
        </a:p>
      </dsp:txBody>
      <dsp:txXfrm rot="10800000">
        <a:off x="5220585" y="1458161"/>
        <a:ext cx="1412228" cy="1735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8BB42-6D6C-4516-8EC3-9D9D4ABCFFD0}">
      <dsp:nvSpPr>
        <dsp:cNvPr id="0" name=""/>
        <dsp:cNvSpPr/>
      </dsp:nvSpPr>
      <dsp:spPr>
        <a:xfrm>
          <a:off x="586441" y="0"/>
          <a:ext cx="6995160" cy="280831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C31AD89-B82B-40D9-BF44-D14086195BD9}">
      <dsp:nvSpPr>
        <dsp:cNvPr id="0" name=""/>
        <dsp:cNvSpPr/>
      </dsp:nvSpPr>
      <dsp:spPr>
        <a:xfrm>
          <a:off x="276" y="549451"/>
          <a:ext cx="2630769" cy="170940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</a:t>
          </a:r>
          <a:r>
            <a:rPr lang="ru-RU" sz="2600" kern="1200" dirty="0" smtClean="0"/>
            <a:t>Рождество и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Новый год</a:t>
          </a:r>
          <a:endParaRPr lang="ru-RU" sz="2600" kern="1200" dirty="0"/>
        </a:p>
      </dsp:txBody>
      <dsp:txXfrm>
        <a:off x="83722" y="632897"/>
        <a:ext cx="2463877" cy="1542516"/>
      </dsp:txXfrm>
    </dsp:sp>
    <dsp:sp modelId="{FA69B3EB-9315-4124-990E-A1673D053124}">
      <dsp:nvSpPr>
        <dsp:cNvPr id="0" name=""/>
        <dsp:cNvSpPr/>
      </dsp:nvSpPr>
      <dsp:spPr>
        <a:xfrm>
          <a:off x="2799415" y="488399"/>
          <a:ext cx="2630769" cy="183151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2. </a:t>
          </a:r>
          <a:r>
            <a:rPr lang="ru-RU" sz="2500" kern="1200" dirty="0" smtClean="0"/>
            <a:t>День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Святого Валентина</a:t>
          </a:r>
          <a:endParaRPr lang="ru-RU" sz="2500" kern="1200" dirty="0"/>
        </a:p>
      </dsp:txBody>
      <dsp:txXfrm>
        <a:off x="2888822" y="577806"/>
        <a:ext cx="2451955" cy="1652699"/>
      </dsp:txXfrm>
    </dsp:sp>
    <dsp:sp modelId="{EA7A2143-75C9-4E62-8401-B150E8B77375}">
      <dsp:nvSpPr>
        <dsp:cNvPr id="0" name=""/>
        <dsp:cNvSpPr/>
      </dsp:nvSpPr>
      <dsp:spPr>
        <a:xfrm>
          <a:off x="5598554" y="488399"/>
          <a:ext cx="2630769" cy="1831513"/>
        </a:xfrm>
        <a:prstGeom prst="round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3. </a:t>
          </a:r>
          <a:r>
            <a:rPr lang="ru-RU" sz="2500" kern="1200" dirty="0" smtClean="0"/>
            <a:t>Мой край</a:t>
          </a:r>
          <a:endParaRPr lang="ru-RU" sz="2500" kern="1200" dirty="0"/>
        </a:p>
      </dsp:txBody>
      <dsp:txXfrm>
        <a:off x="5687961" y="577806"/>
        <a:ext cx="2451955" cy="1652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2-28T09:34:18.956"/>
    </inkml:context>
    <inkml:brush xml:id="br0">
      <inkml:brushProperty name="width" value="0.05292" units="cm"/>
      <inkml:brushProperty name="height" value="0.1058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0,'33'0,"65"0,-1 0,-64 0,65 0,-33 0,-33 33,1-33,32 0,-32 0,-1 0,1 0,-33 0,65 0,-33 0,-32 0,65 0,-32 0,-33 0,33 0,-1 0,1 0,-33 0,32 0,1 0,-33 0,32 0,1 0,0 32,-33-32,0 0,65 0,-33 0,-32 0,65 0,-65 33,66-33,-66 32,32-32,1 0,-33 0,32 33,1-33,-33 0,32 0,-32 0,0 32,33-32,32 0,-65 0,0 33,33-33,32 0,-65 33,0-33,32 0,1 0,-1 32,-32-32,0 33,33-33,0 0,-33 0,32 0,1 0,-1 32,-32-32,33 0,-1 33,1-33,-33 32,0-32,32 0,1 0,-33 33,65-1,-32-32,-1 0,1 33,-33-33,32 0,1 0,-33 0,33 0,-33 33,0-1,32-32,-32 0,33 0,-1 0,1 0,-33 0,32 0,1 0,0 0,-33 33,32-33,1 32,-33-32,32 0,-32 33,33-33,-1 0,33 0,-32 0,0 0,-1 0,1 0,-1 0,-32 32,33-32,-33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2-28T09:34:22.971"/>
    </inkml:context>
    <inkml:brush xml:id="br0">
      <inkml:brushProperty name="width" value="0.05292" units="cm"/>
      <inkml:brushProperty name="height" value="0.1058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0,'0'33,"33"32,32-65,-32 0,-1 0,33 0,-65 0,33 0,32 0,-65 0,32 32,1-32,0 0,-33 0,65 0,-33 0,-32 0,98 0,-65 0,-1 0,33 33,-65-33,65 0,-32 32,-33-32,32 0,1 0,0 0,-33 33,32-33,1 0,-1 0,1 0,-1 0,1 0,-33 33,33-33,-1 0,-32 0,0 32,65-32,-32 0,-1 0,-32 0,33 0,0 0,-33 0,32 0,1 0,-1 0,-32 0,33 0,-1 0,1 0,-33 0,32 0,1 0,-33 0,33 0,-1 0,1 33,-33-33,32 0,1 0,-33 32,32-32,-32 0,33 0,0 0,-33 0,32 0,1 0,-1 0,-32 33,33-33,-1 0,-32 32,33-32,-33 0,32 33,34-33,-66 0,32 0,1 0,-33 0,32 0,1 0,-33 0,32 0,-32 0,33 0,0 0,-1 33,1-33,-1 0,1 0,-33 0,32 32,1-32,0 0,-33 0,0 33,32-33,1 0,-33 0,0 0,32 0,1 0,-1 0,-32 0,33 0,-1 32,1-32,-33 33,33-33,32 0,-65 0,32 32,1-32,-33 0,32 0,-32 0,33 0,0 0,-33 33,32-33,33 0,-32 33,32-33,0 0,-32 0,32 0,-65 32,32-32,-32 0,33 0,32 0,-32 0,32 0,0 0,-65 33,32-33,1 0,0 32,32-32,-33 33,-32-33,33 0,-1 0,1 0,-33 0,32 32,1-32,0 33,-1-33,-32 32,33-32,-1 0,-32 0,33 0,-1 0,1 0,-33 0,33 33,-1-33,-32 0,0 33,33-33,-33 0,65 0,0 32,-33-32,-32 65,33-32,0-33,32 32,-33-32,1 0,-1 33,34-33,-34 33,-32-33,65 32,-32-32,-33 0,32 33,34-33,-66 0,32 65,1-65,-1 0,-32 32,65-32,-32 33,-33-33,32 32,1-32,-33 0,33 0,-33 0,32 33,33-33,-32 33,32-33,0 0,-65 32,33-32,-1 0,1 0,-33 0,32 33,1-33,-1 0,1 0,0 32,-33-32,0 33,32-33,1 0,-1 0,-32 0,0 32,65-32,-32 0,-33 33,0-33,33 0,-33 0,32 0,1 0,-33 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2-28T09:34:24.716"/>
    </inkml:context>
    <inkml:brush xml:id="br0">
      <inkml:brushProperty name="width" value="0.05292" units="cm"/>
      <inkml:brushProperty name="height" value="0.1058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0,'65'0,"0"0,33 0,-2 0,2 0,-66 0,66 32,-33-32,-32 33,-1-33,66 33,-65-33,-33 32,32-32,0 0,-32 0,32 0,1 33,-1-33,-32 0,33 0,-33 32,33-32,-1 0,-32 0,0 33,33-33,-33 0,32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2-28T09:34:55.369"/>
    </inkml:context>
    <inkml:brush xml:id="br0">
      <inkml:brushProperty name="width" value="0.05292" units="cm"/>
      <inkml:brushProperty name="height" value="0.1058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1998 131,'-66'0,"1"-65,0 65,0-33,0 1,32 32,-64 0,-1 0,33 0,0 0,32 0,-32 0,32 0,-97 0,-65 98,65-98,-1 97,1-64,32-33,33 0,33 32,-1-32,1 0,32 33,-33-33,33 33,-33-1,1-32,32 33,-33-1,1 1,32-1,0 1,-33 0,33-1,0 1,0-1,0 1,0 32,0-65,0 32,0-32,0 66,0-34,0-32,33 65,-33-32,32-33,1 32,-1 1,1 0,-33-33,33 0,-1 0,1 0,-33 32,32 1,33-33,-65 32,65-32,-32 0,0 0,-33 33,65-33,-65 0,32 32,1-32,-1 33,1-33,32 0,-65 0,33 0,-1 0,1 0,32 0,0 0,-32 0,64 0,-32 0,33 0,-33-33,0 1,1 32,-1-33,-65 33,32 0,1 0,-33-32,32 32,1 0,-1-33,1 33,0-32,-1 32,33-66,0 34,1-1,-34 33,1 0,-1 0,1-32,-33 32,32-33,1 1,-1 32,-32-33,0 33,0-33,33 33,-33-32,0-1,33 1,-33 32,0-33,0 1,0-1,0 33,0-32,0-1,0 33,0-33,0 1,0-1,0 33,0-32,0-1,0 1,0 32,-33-33,33 0,0 33,-33-32,33-1,-65 33,65-32,-32 32,-1 0,1-33,-1 33,33-32,-65-1,0 0,32 33,1-32,-1 32,1 0,32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2-28T09:40:20.226"/>
    </inkml:context>
    <inkml:brush xml:id="br0">
      <inkml:brushProperty name="width" value="0.08333" units="cm"/>
      <inkml:brushProperty name="height" value="0.08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CE29286-A376-4401-A359-51FEA707AEE5}" emma:medium="tactile" emma:mode="ink">
          <msink:context xmlns:msink="http://schemas.microsoft.com/ink/2010/main" type="writingRegion" rotatedBoundingBox="27158,1985 27173,1985 27173,2000 27158,2000"/>
        </emma:interpretation>
      </emma:emma>
    </inkml:annotationXML>
    <inkml:traceGroup>
      <inkml:annotationXML>
        <emma:emma xmlns:emma="http://www.w3.org/2003/04/emma" version="1.0">
          <emma:interpretation id="{DD97B99F-55BE-48EB-B31E-DA011057202E}" emma:medium="tactile" emma:mode="ink">
            <msink:context xmlns:msink="http://schemas.microsoft.com/ink/2010/main" type="paragraph" rotatedBoundingBox="27158,1985 27173,1985 27173,2000 27158,2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722B76-D7CE-46EC-9B64-1881C477BD90}" emma:medium="tactile" emma:mode="ink">
              <msink:context xmlns:msink="http://schemas.microsoft.com/ink/2010/main" type="line" rotatedBoundingBox="27158,1985 27173,1985 27173,2000 27158,2000"/>
            </emma:interpretation>
          </emma:emma>
        </inkml:annotationXML>
        <inkml:traceGroup>
          <inkml:annotationXML>
            <emma:emma xmlns:emma="http://www.w3.org/2003/04/emma" version="1.0">
              <emma:interpretation id="{9D5972B3-DB76-4FED-959E-FB04B8B7B464}" emma:medium="tactile" emma:mode="ink">
                <msink:context xmlns:msink="http://schemas.microsoft.com/ink/2010/main" type="inkWord" rotatedBoundingBox="27158,1985 27173,1985 27173,2000 27158,2000"/>
              </emma:interpretation>
              <emma:one-of disjunction-type="recognition" id="oneOf0">
                <emma:interpretation id="interp0" emma:lang="ru-RU" emma:confidence="0">
                  <emma:literal>.</emma:literal>
                </emma:interpretation>
                <emma:interpretation id="interp1" emma:lang="ru-RU" emma:confidence="0">
                  <emma:literal>:</emma:literal>
                </emma:interpretation>
                <emma:interpretation id="interp2" emma:lang="ru-RU" emma:confidence="0">
                  <emma:literal>'</emma:literal>
                </emma:interpretation>
                <emma:interpretation id="interp3" emma:lang="ru-RU" emma:confidence="0">
                  <emma:literal>,</emma:literal>
                </emma:interpretation>
                <emma:interpretation id="interp4" emma:lang="ru-RU" emma:confidence="0">
                  <emma:literal>1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97DD-10CD-4C69-9B0E-209E7C68C89F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7155A-AE9F-4EE0-A73F-74EF280F1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8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содержит гиперссылки на видео-сайт. Достаточно щелкнуть мышью на объект, и видео начнет производиться в режиме показа презентации.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7155A-AE9F-4EE0-A73F-74EF280F13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«Наш Торо-талисман</a:t>
            </a:r>
            <a:r>
              <a:rPr lang="ru-RU" baseline="0" dirty="0" smtClean="0"/>
              <a:t> футбольной команды </a:t>
            </a:r>
            <a:r>
              <a:rPr lang="ru-RU" baseline="0" dirty="0" err="1" smtClean="0"/>
              <a:t>Хьюстонской</a:t>
            </a:r>
            <a:r>
              <a:rPr lang="ru-RU" baseline="0" dirty="0" smtClean="0"/>
              <a:t> команды Техаса подписал этот постер для Вашего класса!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7155A-AE9F-4EE0-A73F-74EF280F13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4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25.png"/><Relationship Id="rId18" Type="http://schemas.microsoft.com/office/2007/relationships/hdphoto" Target="../media/hdphoto8.wdp"/><Relationship Id="rId26" Type="http://schemas.openxmlformats.org/officeDocument/2006/relationships/image" Target="../media/image31.emf"/><Relationship Id="rId3" Type="http://schemas.openxmlformats.org/officeDocument/2006/relationships/image" Target="../media/image22.jpeg"/><Relationship Id="rId21" Type="http://schemas.openxmlformats.org/officeDocument/2006/relationships/customXml" Target="../ink/ink2.xml"/><Relationship Id="rId7" Type="http://schemas.openxmlformats.org/officeDocument/2006/relationships/diagramLayout" Target="../diagrams/layout5.xml"/><Relationship Id="rId12" Type="http://schemas.microsoft.com/office/2007/relationships/hdphoto" Target="../media/hdphoto5.wdp"/><Relationship Id="rId17" Type="http://schemas.openxmlformats.org/officeDocument/2006/relationships/image" Target="../media/image27.jpeg"/><Relationship Id="rId25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4.png"/><Relationship Id="rId24" Type="http://schemas.openxmlformats.org/officeDocument/2006/relationships/image" Target="../media/image30.emf"/><Relationship Id="rId5" Type="http://schemas.microsoft.com/office/2007/relationships/hdphoto" Target="../media/hdphoto4.wdp"/><Relationship Id="rId15" Type="http://schemas.openxmlformats.org/officeDocument/2006/relationships/image" Target="../media/image26.png"/><Relationship Id="rId23" Type="http://schemas.openxmlformats.org/officeDocument/2006/relationships/customXml" Target="../ink/ink3.xml"/><Relationship Id="rId28" Type="http://schemas.openxmlformats.org/officeDocument/2006/relationships/image" Target="../media/image32.emf"/><Relationship Id="rId10" Type="http://schemas.microsoft.com/office/2007/relationships/diagramDrawing" Target="../diagrams/drawing5.xml"/><Relationship Id="rId19" Type="http://schemas.openxmlformats.org/officeDocument/2006/relationships/customXml" Target="../ink/ink1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5.xml"/><Relationship Id="rId14" Type="http://schemas.microsoft.com/office/2007/relationships/hdphoto" Target="../media/hdphoto6.wdp"/><Relationship Id="rId22" Type="http://schemas.openxmlformats.org/officeDocument/2006/relationships/image" Target="../media/image29.emf"/><Relationship Id="rId27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teachers.ru/forum/index.php?showtopic=1525&amp;view=findpost&amp;p=36369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englishteachers.ru/forum/index.php?showtopic=1525&amp;view=findpost&amp;p=339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detskii-sad/raznoe/%E2%80%A2-algoritm-organizatsii-mezhdunarodnogo-proekta-sredi-detei-doshkolnogo-vozrasta" TargetMode="External"/><Relationship Id="rId5" Type="http://schemas.openxmlformats.org/officeDocument/2006/relationships/hyperlink" Target="http://nsportal.ru/video/videopismo-iz-ameriki" TargetMode="External"/><Relationship Id="rId4" Type="http://schemas.openxmlformats.org/officeDocument/2006/relationships/hyperlink" Target="http://s866.photobucket.com/albums/ab221/elkajune/For%20our%20pen%20pals/?action=view&amp;current=6909c3ce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12" Type="http://schemas.openxmlformats.org/officeDocument/2006/relationships/image" Target="../media/image20.png"/><Relationship Id="rId2" Type="http://schemas.openxmlformats.org/officeDocument/2006/relationships/video" Target="http://www.youtube.com/v/-iIw7CzLjLw?version=3&amp;hl=ru_RU" TargetMode="External"/><Relationship Id="rId1" Type="http://schemas.openxmlformats.org/officeDocument/2006/relationships/video" Target="http://static.photobucket.com/player.swf?file=http://vid866.photobucket.com/albums/ab221/elkajune/For%20our%20pen%20pals/6909c3ce.mp4" TargetMode="Externa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wmf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7544" y="5445125"/>
            <a:ext cx="8352928" cy="6477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Обмен поздравительными открытками</a:t>
            </a:r>
            <a:endParaRPr lang="es-ES" sz="40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7667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Презентация международного проекта социальной направленности</a:t>
            </a:r>
          </a:p>
          <a:p>
            <a:r>
              <a:rPr lang="ru-RU" sz="2400" dirty="0"/>
              <a:t>(</a:t>
            </a:r>
            <a:r>
              <a:rPr lang="ru-RU" sz="2400" dirty="0" smtClean="0"/>
              <a:t>старший дошкольный возраст)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17295" y="234888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Автор: Сазонова Елена Леонидовна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едагог дополнительного образования</a:t>
            </a:r>
          </a:p>
          <a:p>
            <a:r>
              <a:rPr lang="ru-RU" sz="1600" dirty="0" smtClean="0"/>
              <a:t>МДОУ д/с общеразвивающего вида «Северное сияние» </a:t>
            </a:r>
            <a:r>
              <a:rPr lang="en-US" sz="1600" dirty="0" smtClean="0"/>
              <a:t>                              </a:t>
            </a:r>
            <a:r>
              <a:rPr lang="ru-RU" sz="1600" dirty="0" smtClean="0"/>
              <a:t>п. </a:t>
            </a:r>
            <a:r>
              <a:rPr lang="ru-RU" sz="1600" dirty="0" err="1" smtClean="0"/>
              <a:t>Нижнесортымский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Сургутский</a:t>
            </a:r>
            <a:r>
              <a:rPr lang="ru-RU" sz="1600" dirty="0" smtClean="0"/>
              <a:t> р-н Тюменская обл. ХМАО-Югра</a:t>
            </a:r>
            <a:endParaRPr lang="ru-RU" sz="1600" dirty="0"/>
          </a:p>
        </p:txBody>
      </p:sp>
      <p:sp>
        <p:nvSpPr>
          <p:cNvPr id="6" name="Rectangle 150"/>
          <p:cNvSpPr txBox="1">
            <a:spLocks noChangeArrowheads="1"/>
          </p:cNvSpPr>
          <p:nvPr/>
        </p:nvSpPr>
        <p:spPr bwMode="auto">
          <a:xfrm>
            <a:off x="323528" y="5445224"/>
            <a:ext cx="835292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663300"/>
                </a:solidFill>
              </a:rPr>
              <a:t>International Holiday Postcards Exchange</a:t>
            </a:r>
            <a:endParaRPr lang="es-ES" sz="4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  <p:bldP spid="2198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6359"/>
            <a:ext cx="8229600" cy="1143000"/>
          </a:xfrm>
        </p:spPr>
        <p:txBody>
          <a:bodyPr/>
          <a:lstStyle/>
          <a:p>
            <a:r>
              <a:rPr lang="ru-RU" dirty="0" smtClean="0"/>
              <a:t>Отзывы партнеров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3748905"/>
          </a:xfrm>
        </p:spPr>
        <p:txBody>
          <a:bodyPr/>
          <a:lstStyle/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iе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79358"/>
            <a:ext cx="1441682" cy="936104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3568" y="1556792"/>
            <a:ext cx="7857785" cy="864096"/>
          </a:xfrm>
          <a:prstGeom prst="wedgeRoundRectCallout">
            <a:avLst>
              <a:gd name="adj1" fmla="val -32470"/>
              <a:gd name="adj2" fmla="val 74710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just received your student holiday cards, and they are absolutely beautiful… Our teachers were so impressed with the cards your students made… They are awesome!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83567" y="2708920"/>
            <a:ext cx="7857785" cy="864096"/>
          </a:xfrm>
          <a:prstGeom prst="wedgeRoundRectCallout">
            <a:avLst>
              <a:gd name="adj1" fmla="val -11732"/>
              <a:gd name="adj2" fmla="val 78780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…We are always impressed with your students card presentation. Our students were delighted to receive them.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55576" y="3933056"/>
            <a:ext cx="7857785" cy="864096"/>
          </a:xfrm>
          <a:prstGeom prst="wedgeRoundRectCallout">
            <a:avLst>
              <a:gd name="adj1" fmla="val -33365"/>
              <a:gd name="adj2" fmla="val 80137"/>
              <a:gd name="adj3" fmla="val 16667"/>
            </a:avLst>
          </a:prstGeom>
          <a:solidFill>
            <a:srgbClr val="FF66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 once again for working with us and we look forward to another partnership for the upcoming school year… 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092280" y="4491100"/>
            <a:ext cx="1233048" cy="50405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0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6359"/>
            <a:ext cx="8229600" cy="1143000"/>
          </a:xfrm>
        </p:spPr>
        <p:txBody>
          <a:bodyPr/>
          <a:lstStyle/>
          <a:p>
            <a:r>
              <a:rPr lang="ru-RU" dirty="0" smtClean="0"/>
              <a:t>Отзывы партнеров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3748905"/>
          </a:xfrm>
        </p:spPr>
        <p:txBody>
          <a:bodyPr/>
          <a:lstStyle/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iе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79358"/>
            <a:ext cx="1441682" cy="936104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3568" y="1556792"/>
            <a:ext cx="7857785" cy="864096"/>
          </a:xfrm>
          <a:prstGeom prst="wedgeRoundRectCallout">
            <a:avLst>
              <a:gd name="adj1" fmla="val -32470"/>
              <a:gd name="adj2" fmla="val 74710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только что получили праздничные открытки от Ваших детей, они просто прекрасны… Наши учителя были потрясены работой Ваших детей… Они потрясающие!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83567" y="2708920"/>
            <a:ext cx="7857785" cy="864096"/>
          </a:xfrm>
          <a:prstGeom prst="wedgeRoundRectCallout">
            <a:avLst>
              <a:gd name="adj1" fmla="val -11732"/>
              <a:gd name="adj2" fmla="val 78780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r>
              <a:rPr lang="ru-RU" dirty="0"/>
              <a:t>В</a:t>
            </a:r>
            <a:r>
              <a:rPr lang="ru-RU" dirty="0" smtClean="0"/>
              <a:t>ы всегда впечатляете исполнением открыток. Наши дети были очень рады их получить.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55576" y="3933056"/>
            <a:ext cx="7857785" cy="864096"/>
          </a:xfrm>
          <a:prstGeom prst="wedgeRoundRectCallout">
            <a:avLst>
              <a:gd name="adj1" fmla="val -33365"/>
              <a:gd name="adj2" fmla="val 80137"/>
              <a:gd name="adj3" fmla="val 16667"/>
            </a:avLst>
          </a:prstGeom>
          <a:solidFill>
            <a:srgbClr val="FF66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еще раз за работу с нами, и мы надеемся на новое партнёрство в будущем учебном году</a:t>
            </a:r>
            <a:r>
              <a:rPr lang="en-US" dirty="0" smtClean="0"/>
              <a:t>… 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092280" y="4491100"/>
            <a:ext cx="1233048" cy="50405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5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Бонусы: культурные реалии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3748905"/>
          </a:xfrm>
        </p:spPr>
        <p:txBody>
          <a:bodyPr/>
          <a:lstStyle/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2708955"/>
            <a:ext cx="2699181" cy="209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10" y="1504114"/>
            <a:ext cx="2623817" cy="172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635214" flipH="1">
            <a:off x="2905607" y="1812466"/>
            <a:ext cx="3807539" cy="1152128"/>
          </a:xfrm>
          <a:prstGeom prst="rightArrow">
            <a:avLst/>
          </a:prstGeom>
          <a:solidFill>
            <a:srgbClr val="FFCC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415745" y="1335558"/>
            <a:ext cx="1684730" cy="1684706"/>
            <a:chOff x="2446918" y="1123605"/>
            <a:chExt cx="1684730" cy="1684706"/>
          </a:xfrm>
          <a:solidFill>
            <a:srgbClr val="FFCC00"/>
          </a:solidFill>
          <a:scene3d>
            <a:camera prst="orthographicFront"/>
            <a:lightRig rig="flat" dir="t"/>
          </a:scene3d>
        </p:grpSpPr>
        <p:sp>
          <p:nvSpPr>
            <p:cNvPr id="16" name="Овал 15"/>
            <p:cNvSpPr/>
            <p:nvPr/>
          </p:nvSpPr>
          <p:spPr>
            <a:xfrm>
              <a:off x="2446918" y="1123605"/>
              <a:ext cx="1684730" cy="168470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7200000"/>
                <a:satOff val="-25001"/>
                <a:lumOff val="30001"/>
                <a:alphaOff val="0"/>
              </a:schemeClr>
            </a:fillRef>
            <a:effectRef idx="1">
              <a:schemeClr val="accent2">
                <a:alpha val="50000"/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693641" y="1370324"/>
              <a:ext cx="1191284" cy="11912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Хохлома: сахарница и ложка</a:t>
              </a:r>
              <a:endParaRPr lang="ru-RU" sz="1700" kern="1200" dirty="0"/>
            </a:p>
          </p:txBody>
        </p:sp>
      </p:grpSp>
      <p:sp>
        <p:nvSpPr>
          <p:cNvPr id="22" name="Стрелка вправо 21"/>
          <p:cNvSpPr/>
          <p:nvPr/>
        </p:nvSpPr>
        <p:spPr>
          <a:xfrm rot="848406">
            <a:off x="1730873" y="3062201"/>
            <a:ext cx="4528595" cy="1152128"/>
          </a:xfrm>
          <a:prstGeom prst="rightArrow">
            <a:avLst>
              <a:gd name="adj1" fmla="val 50000"/>
              <a:gd name="adj2" fmla="val 61909"/>
            </a:avLst>
          </a:prstGeom>
          <a:solidFill>
            <a:srgbClr val="FF00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605731" y="2582851"/>
            <a:ext cx="1684730" cy="1684706"/>
            <a:chOff x="0" y="508629"/>
            <a:chExt cx="1684730" cy="1684706"/>
          </a:xfrm>
          <a:solidFill>
            <a:srgbClr val="FF66FF"/>
          </a:solidFill>
          <a:scene3d>
            <a:camera prst="orthographicFront"/>
            <a:lightRig rig="flat" dir="t"/>
          </a:scene3d>
        </p:grpSpPr>
        <p:sp>
          <p:nvSpPr>
            <p:cNvPr id="20" name="Овал 4"/>
            <p:cNvSpPr/>
            <p:nvPr/>
          </p:nvSpPr>
          <p:spPr>
            <a:xfrm>
              <a:off x="246723" y="755348"/>
              <a:ext cx="1191284" cy="11912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A Houston Texas football poster</a:t>
              </a:r>
              <a:endParaRPr lang="ru-RU" sz="1700" kern="1200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0" y="508629"/>
              <a:ext cx="1684730" cy="168470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4161571"/>
              </p:ext>
            </p:extLst>
          </p:nvPr>
        </p:nvGraphicFramePr>
        <p:xfrm>
          <a:off x="3160386" y="2982679"/>
          <a:ext cx="2210517" cy="167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1628800"/>
            <a:ext cx="1429235" cy="190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58253">
            <a:off x="3123880" y="3966993"/>
            <a:ext cx="1024584" cy="100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25835">
            <a:off x="857723" y="3337624"/>
            <a:ext cx="1294785" cy="17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4715">
            <a:off x="4043475" y="1216101"/>
            <a:ext cx="3614015" cy="516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Рукописные данные 7"/>
              <p14:cNvContentPartPr/>
              <p14:nvPr/>
            </p14:nvContentPartPr>
            <p14:xfrm>
              <a:off x="4313954" y="3200391"/>
              <a:ext cx="1090800" cy="25812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4594" y="3181311"/>
                <a:ext cx="11095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Рукописные данные 9"/>
              <p14:cNvContentPartPr/>
              <p14:nvPr/>
            </p14:nvContentPartPr>
            <p14:xfrm>
              <a:off x="3376154" y="3305871"/>
              <a:ext cx="2274840" cy="633960"/>
            </p14:xfrm>
          </p:contentPart>
        </mc:Choice>
        <mc:Fallback xmlns="">
          <p:pic>
            <p:nvPicPr>
              <p:cNvPr id="10" name="Рукописные данные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66794" y="3286791"/>
                <a:ext cx="22935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Рукописные данные 10"/>
              <p14:cNvContentPartPr/>
              <p14:nvPr/>
            </p14:nvContentPartPr>
            <p14:xfrm>
              <a:off x="3341594" y="3634191"/>
              <a:ext cx="409680" cy="8244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31874" y="3615111"/>
                <a:ext cx="4291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Рукописные данные 22"/>
              <p14:cNvContentPartPr/>
              <p14:nvPr/>
            </p14:nvContentPartPr>
            <p14:xfrm>
              <a:off x="1050580" y="4968531"/>
              <a:ext cx="829800" cy="465480"/>
            </p14:xfrm>
          </p:contentPart>
        </mc:Choice>
        <mc:Fallback xmlns="">
          <p:pic>
            <p:nvPicPr>
              <p:cNvPr id="23" name="Рукописные данные 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1220" y="4949451"/>
                <a:ext cx="84852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Рукописные данные 27"/>
              <p14:cNvContentPartPr/>
              <p14:nvPr/>
            </p14:nvContentPartPr>
            <p14:xfrm>
              <a:off x="9776954" y="714951"/>
              <a:ext cx="360" cy="360"/>
            </p14:xfrm>
          </p:contentPart>
        </mc:Choice>
        <mc:Fallback xmlns="">
          <p:pic>
            <p:nvPicPr>
              <p:cNvPr id="28" name="Рукописные данные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61834" y="699831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4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6359"/>
            <a:ext cx="8229600" cy="1143000"/>
          </a:xfrm>
        </p:spPr>
        <p:txBody>
          <a:bodyPr/>
          <a:lstStyle/>
          <a:p>
            <a:r>
              <a:rPr lang="ru-RU" smtClean="0"/>
              <a:t>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3748905"/>
          </a:xfrm>
        </p:spPr>
        <p:txBody>
          <a:bodyPr/>
          <a:lstStyle/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iе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79358"/>
            <a:ext cx="1441682" cy="936104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23528" y="980728"/>
            <a:ext cx="8496944" cy="3888432"/>
          </a:xfrm>
          <a:prstGeom prst="horizontalScroll">
            <a:avLst/>
          </a:prstGeom>
          <a:solidFill>
            <a:srgbClr val="FFCC6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7075" y="1658124"/>
            <a:ext cx="7993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38 пар друзей по </a:t>
            </a:r>
            <a:r>
              <a:rPr lang="ru-RU" sz="2400" b="1" dirty="0" smtClean="0"/>
              <a:t>переписке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имеем </a:t>
            </a:r>
            <a:r>
              <a:rPr lang="ru-RU" sz="2400" b="1" dirty="0"/>
              <a:t>представление об истории праздников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имеем </a:t>
            </a:r>
            <a:r>
              <a:rPr lang="ru-RU" sz="2400" b="1" dirty="0"/>
              <a:t>представление об истории открытки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умеем </a:t>
            </a:r>
            <a:r>
              <a:rPr lang="ru-RU" sz="2400" b="1" dirty="0"/>
              <a:t>красиво оформлять </a:t>
            </a:r>
            <a:r>
              <a:rPr lang="ru-RU" sz="2400" b="1" dirty="0" smtClean="0"/>
              <a:t>открытку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п</a:t>
            </a:r>
            <a:r>
              <a:rPr lang="ru-RU" sz="2400" b="1" dirty="0" smtClean="0"/>
              <a:t>ерсональные открытки от американских друзей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новые экспонаты для мини-музея «Россия-Америка-Великобритания»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73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6359"/>
            <a:ext cx="8229600" cy="1143000"/>
          </a:xfrm>
        </p:spPr>
        <p:txBody>
          <a:bodyPr/>
          <a:lstStyle/>
          <a:p>
            <a:r>
              <a:rPr lang="ru-RU" dirty="0" smtClean="0"/>
              <a:t>Материалы в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848872" cy="3748905"/>
          </a:xfrm>
        </p:spPr>
        <p:txBody>
          <a:bodyPr/>
          <a:lstStyle/>
          <a:p>
            <a:r>
              <a:rPr lang="ru-RU" sz="1200" b="1" dirty="0" smtClean="0"/>
              <a:t>Открытки ручной работы на </a:t>
            </a:r>
            <a:r>
              <a:rPr lang="ru-RU" sz="1200" b="1" dirty="0"/>
              <a:t>Рождество и Новый </a:t>
            </a:r>
            <a:r>
              <a:rPr lang="ru-RU" sz="1200" b="1" dirty="0" smtClean="0"/>
              <a:t>год </a:t>
            </a:r>
            <a:r>
              <a:rPr lang="en-US" sz="1200" u="sng" dirty="0">
                <a:hlinkClick r:id="rId2"/>
              </a:rPr>
              <a:t>http</a:t>
            </a:r>
            <a:r>
              <a:rPr lang="ru-RU" sz="1200" u="sng" dirty="0">
                <a:hlinkClick r:id="rId2"/>
              </a:rPr>
              <a:t>://</a:t>
            </a:r>
            <a:r>
              <a:rPr lang="en-US" sz="1200" u="sng" dirty="0">
                <a:hlinkClick r:id="rId2"/>
              </a:rPr>
              <a:t>www</a:t>
            </a:r>
            <a:r>
              <a:rPr lang="ru-RU" sz="1200" u="sng" dirty="0">
                <a:hlinkClick r:id="rId2"/>
              </a:rPr>
              <a:t>.</a:t>
            </a:r>
            <a:r>
              <a:rPr lang="en-US" sz="1200" u="sng" dirty="0" err="1">
                <a:hlinkClick r:id="rId2"/>
              </a:rPr>
              <a:t>englishteachers</a:t>
            </a:r>
            <a:r>
              <a:rPr lang="ru-RU" sz="1200" u="sng" dirty="0">
                <a:hlinkClick r:id="rId2"/>
              </a:rPr>
              <a:t>.</a:t>
            </a:r>
            <a:r>
              <a:rPr lang="en-US" sz="1200" u="sng" dirty="0" err="1">
                <a:hlinkClick r:id="rId2"/>
              </a:rPr>
              <a:t>ru</a:t>
            </a:r>
            <a:r>
              <a:rPr lang="ru-RU" sz="1200" u="sng" dirty="0">
                <a:hlinkClick r:id="rId2"/>
              </a:rPr>
              <a:t>/</a:t>
            </a:r>
            <a:r>
              <a:rPr lang="en-US" sz="1200" u="sng" dirty="0">
                <a:hlinkClick r:id="rId2"/>
              </a:rPr>
              <a:t>forum</a:t>
            </a:r>
            <a:r>
              <a:rPr lang="ru-RU" sz="1200" u="sng" dirty="0">
                <a:hlinkClick r:id="rId2"/>
              </a:rPr>
              <a:t>/</a:t>
            </a:r>
            <a:r>
              <a:rPr lang="en-US" sz="1200" u="sng" dirty="0">
                <a:hlinkClick r:id="rId2"/>
              </a:rPr>
              <a:t>index</a:t>
            </a:r>
            <a:r>
              <a:rPr lang="ru-RU" sz="1200" u="sng" dirty="0">
                <a:hlinkClick r:id="rId2"/>
              </a:rPr>
              <a:t>.</a:t>
            </a:r>
            <a:r>
              <a:rPr lang="en-US" sz="1200" u="sng" dirty="0" err="1">
                <a:hlinkClick r:id="rId2"/>
              </a:rPr>
              <a:t>php</a:t>
            </a:r>
            <a:r>
              <a:rPr lang="ru-RU" sz="1200" u="sng" dirty="0">
                <a:hlinkClick r:id="rId2"/>
              </a:rPr>
              <a:t>?</a:t>
            </a:r>
            <a:r>
              <a:rPr lang="en-US" sz="1200" u="sng" dirty="0" err="1">
                <a:hlinkClick r:id="rId2"/>
              </a:rPr>
              <a:t>showtopic</a:t>
            </a:r>
            <a:r>
              <a:rPr lang="ru-RU" sz="1200" u="sng" dirty="0">
                <a:hlinkClick r:id="rId2"/>
              </a:rPr>
              <a:t>=1525&amp;</a:t>
            </a:r>
            <a:r>
              <a:rPr lang="en-US" sz="1200" u="sng" dirty="0">
                <a:hlinkClick r:id="rId2"/>
              </a:rPr>
              <a:t>view</a:t>
            </a:r>
            <a:r>
              <a:rPr lang="ru-RU" sz="1200" u="sng" dirty="0">
                <a:hlinkClick r:id="rId2"/>
              </a:rPr>
              <a:t>=</a:t>
            </a:r>
            <a:r>
              <a:rPr lang="en-US" sz="1200" u="sng" dirty="0" err="1">
                <a:hlinkClick r:id="rId2"/>
              </a:rPr>
              <a:t>findpost</a:t>
            </a:r>
            <a:r>
              <a:rPr lang="ru-RU" sz="1200" u="sng" dirty="0">
                <a:hlinkClick r:id="rId2"/>
              </a:rPr>
              <a:t>&amp;</a:t>
            </a:r>
            <a:r>
              <a:rPr lang="en-US" sz="1200" u="sng" dirty="0">
                <a:hlinkClick r:id="rId2"/>
              </a:rPr>
              <a:t>p</a:t>
            </a:r>
            <a:r>
              <a:rPr lang="ru-RU" sz="1200" u="sng" dirty="0" smtClean="0">
                <a:hlinkClick r:id="rId2"/>
              </a:rPr>
              <a:t>=33979</a:t>
            </a:r>
            <a:endParaRPr lang="ru-RU" sz="1200" u="sng" dirty="0" smtClean="0"/>
          </a:p>
          <a:p>
            <a:pPr marL="0" indent="0">
              <a:buNone/>
            </a:pPr>
            <a:endParaRPr lang="ru-RU" sz="1200" dirty="0"/>
          </a:p>
          <a:p>
            <a:r>
              <a:rPr lang="ru-RU" sz="1200" b="1" dirty="0"/>
              <a:t>Открытки ручной работы на </a:t>
            </a:r>
            <a:r>
              <a:rPr lang="ru-RU" sz="1200" b="1" dirty="0" smtClean="0"/>
              <a:t>День </a:t>
            </a:r>
            <a:r>
              <a:rPr lang="ru-RU" sz="1200" b="1" dirty="0"/>
              <a:t>Святого Валентина </a:t>
            </a:r>
            <a:r>
              <a:rPr lang="ru-RU" sz="1200" u="sng" dirty="0">
                <a:hlinkClick r:id="rId3"/>
              </a:rPr>
              <a:t>http://</a:t>
            </a:r>
            <a:r>
              <a:rPr lang="ru-RU" sz="1200" u="sng" dirty="0" smtClean="0">
                <a:hlinkClick r:id="rId3"/>
              </a:rPr>
              <a:t>www.englishteachers.ru/forum/index.php?showtopic=1525&amp;view=findpost&amp;p=36369</a:t>
            </a:r>
            <a:endParaRPr lang="ru-RU" sz="1200" u="sng" dirty="0" smtClean="0"/>
          </a:p>
          <a:p>
            <a:pPr marL="0" indent="0">
              <a:buNone/>
            </a:pPr>
            <a:endParaRPr lang="ru-RU" sz="1200" dirty="0"/>
          </a:p>
          <a:p>
            <a:r>
              <a:rPr lang="ru-RU" sz="1200" b="1" dirty="0"/>
              <a:t>Видеосюжет с рассказом о себе (Россия</a:t>
            </a:r>
            <a:r>
              <a:rPr lang="ru-RU" sz="1200" b="1" dirty="0" smtClean="0"/>
              <a:t>)</a:t>
            </a:r>
            <a:r>
              <a:rPr lang="en-US" sz="1200" b="1" dirty="0"/>
              <a:t> </a:t>
            </a:r>
            <a:r>
              <a:rPr lang="en-US" sz="1200" dirty="0">
                <a:hlinkClick r:id="rId4"/>
              </a:rPr>
              <a:t>http://s866.photobucket.com/albums/ab221/elkajune/For%20our%20pen%20pals/?</a:t>
            </a:r>
            <a:r>
              <a:rPr lang="en-US" sz="1200" dirty="0" smtClean="0">
                <a:hlinkClick r:id="rId4"/>
              </a:rPr>
              <a:t>action=view&amp;current=6909c3ce.mp4</a:t>
            </a:r>
            <a:r>
              <a:rPr lang="ru-RU" sz="1200" dirty="0" smtClean="0"/>
              <a:t> 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sz="1200" b="1" dirty="0"/>
              <a:t>Видеосюжет с рассказом о себе (</a:t>
            </a:r>
            <a:r>
              <a:rPr lang="ru-RU" sz="1200" b="1" dirty="0" smtClean="0"/>
              <a:t>США)                                                </a:t>
            </a: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nsportal.ru/video/videopismo-iz-ameriki</a:t>
            </a:r>
            <a:r>
              <a:rPr lang="ru-RU" sz="1200" dirty="0" smtClean="0"/>
              <a:t> </a:t>
            </a:r>
          </a:p>
          <a:p>
            <a:pPr marL="0" indent="0">
              <a:buNone/>
            </a:pPr>
            <a:endParaRPr lang="ru-RU" sz="1200" dirty="0" smtClean="0"/>
          </a:p>
          <a:p>
            <a:pPr lvl="0"/>
            <a:r>
              <a:rPr lang="ru-RU" sz="1200" b="1" dirty="0"/>
              <a:t>Алгоритм организации международного проекта среди детей дошкольного </a:t>
            </a:r>
            <a:r>
              <a:rPr lang="ru-RU" sz="1200" b="1" dirty="0" smtClean="0"/>
              <a:t>возраста </a:t>
            </a:r>
            <a:r>
              <a:rPr lang="ru-RU" sz="1200" u="sng" dirty="0" smtClean="0">
                <a:hlinkClick r:id="rId6"/>
              </a:rPr>
              <a:t>http</a:t>
            </a:r>
            <a:r>
              <a:rPr lang="ru-RU" sz="1200" u="sng" dirty="0">
                <a:hlinkClick r:id="rId6"/>
              </a:rPr>
              <a:t>://nsportal.ru/detskii-sad/raznoe/%E2%80%A2-algoritm-organizatsii-mezhdunarodnogo-proekta-sredi-detei-doshkolnogo-vozrasta</a:t>
            </a:r>
            <a:endParaRPr lang="ru-RU" sz="12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iе.jpeg"/>
          <p:cNvPicPr/>
          <p:nvPr/>
        </p:nvPicPr>
        <p:blipFill>
          <a:blip r:embed="rId7"/>
          <a:stretch>
            <a:fillRect/>
          </a:stretch>
        </p:blipFill>
        <p:spPr>
          <a:xfrm>
            <a:off x="323528" y="379358"/>
            <a:ext cx="1441682" cy="936104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6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7544" y="5445125"/>
            <a:ext cx="8352928" cy="6477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Обмен поздравительными открытками</a:t>
            </a:r>
            <a:endParaRPr lang="es-ES" sz="40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7667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Презентация международного проекта социальной направленности</a:t>
            </a:r>
          </a:p>
          <a:p>
            <a:r>
              <a:rPr lang="ru-RU" sz="2400" dirty="0"/>
              <a:t>(</a:t>
            </a:r>
            <a:r>
              <a:rPr lang="ru-RU" sz="2400" dirty="0" smtClean="0"/>
              <a:t>старший дошкольный возраст)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92433" y="227687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Автор: Сазонова Елена Леонидовна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едагог дополнительного образования</a:t>
            </a:r>
          </a:p>
          <a:p>
            <a:r>
              <a:rPr lang="ru-RU" sz="1600" dirty="0" smtClean="0"/>
              <a:t>МДОУ д/с общеразвивающего вида «Северное сияние» </a:t>
            </a:r>
            <a:r>
              <a:rPr lang="en-US" sz="1600" dirty="0" smtClean="0"/>
              <a:t>                              </a:t>
            </a:r>
            <a:r>
              <a:rPr lang="ru-RU" sz="1600" dirty="0" smtClean="0"/>
              <a:t>п. </a:t>
            </a:r>
            <a:r>
              <a:rPr lang="ru-RU" sz="1600" dirty="0" err="1" smtClean="0"/>
              <a:t>Нижнесортымский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Сургутский</a:t>
            </a:r>
            <a:r>
              <a:rPr lang="ru-RU" sz="1600" dirty="0" smtClean="0"/>
              <a:t> р-н Тюменская обл. ХМАО-Югра</a:t>
            </a:r>
            <a:endParaRPr lang="ru-RU" sz="1600" dirty="0"/>
          </a:p>
        </p:txBody>
      </p:sp>
      <p:sp>
        <p:nvSpPr>
          <p:cNvPr id="6" name="Rectangle 150"/>
          <p:cNvSpPr txBox="1">
            <a:spLocks noChangeArrowheads="1"/>
          </p:cNvSpPr>
          <p:nvPr/>
        </p:nvSpPr>
        <p:spPr bwMode="auto">
          <a:xfrm>
            <a:off x="323528" y="5445224"/>
            <a:ext cx="835292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663300"/>
                </a:solidFill>
              </a:rPr>
              <a:t>International Holiday Postcards Exchange</a:t>
            </a:r>
            <a:endParaRPr lang="es-ES" sz="4000" b="1" dirty="0">
              <a:solidFill>
                <a:srgbClr val="663300"/>
              </a:solidFill>
            </a:endParaRPr>
          </a:p>
        </p:txBody>
      </p:sp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410435" y="2073117"/>
            <a:ext cx="8352928" cy="16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800" b="1" i="1" dirty="0" smtClean="0">
                <a:solidFill>
                  <a:srgbClr val="663300"/>
                </a:solidFill>
              </a:rPr>
              <a:t>СПАСИБО ЗА ВНИМАНИЕ!</a:t>
            </a:r>
            <a:endParaRPr lang="es-ES" sz="4800" b="1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  <p:bldP spid="2198" grpId="1"/>
      <p:bldP spid="2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Участники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3084290"/>
              </p:ext>
            </p:extLst>
          </p:nvPr>
        </p:nvGraphicFramePr>
        <p:xfrm>
          <a:off x="-396552" y="1412776"/>
          <a:ext cx="9721080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Центральная </a:t>
            </a:r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Воспитание </a:t>
            </a:r>
            <a:r>
              <a:rPr lang="ru-RU" i="1" dirty="0"/>
              <a:t>толерантного отношения к представителям другой страны, другой национальности</a:t>
            </a:r>
            <a:endParaRPr lang="ru-RU" dirty="0"/>
          </a:p>
        </p:txBody>
      </p:sp>
      <p:pic>
        <p:nvPicPr>
          <p:cNvPr id="4" name="Рисунок 3" descr="iе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520482" y="3212976"/>
            <a:ext cx="1945738" cy="1309746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r>
              <a:rPr lang="ru-RU" dirty="0"/>
              <a:t>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397815"/>
              </p:ext>
            </p:extLst>
          </p:nvPr>
        </p:nvGraphicFramePr>
        <p:xfrm>
          <a:off x="899592" y="908720"/>
          <a:ext cx="778720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0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Средства связи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336157"/>
              </p:ext>
            </p:extLst>
          </p:nvPr>
        </p:nvGraphicFramePr>
        <p:xfrm>
          <a:off x="1187624" y="1628800"/>
          <a:ext cx="6887616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4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 flipH="1">
            <a:off x="611560" y="3591853"/>
            <a:ext cx="2448272" cy="1421324"/>
          </a:xfrm>
          <a:prstGeom prst="cloudCallou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</a:t>
            </a:r>
            <a:r>
              <a:rPr lang="ru-RU" dirty="0"/>
              <a:t>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3677"/>
              </p:ext>
            </p:extLst>
          </p:nvPr>
        </p:nvGraphicFramePr>
        <p:xfrm>
          <a:off x="395536" y="1196752"/>
          <a:ext cx="82296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:\доки\сад\проект открытка\русс\ab_23-50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7361" y="3591853"/>
            <a:ext cx="1096670" cy="129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3851920" y="3662029"/>
            <a:ext cx="1800200" cy="1268413"/>
          </a:xfrm>
          <a:prstGeom prst="cloudCallou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 rot="1199100">
            <a:off x="4384506" y="3938505"/>
            <a:ext cx="793026" cy="728054"/>
          </a:xfrm>
          <a:prstGeom prst="heart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6588224" y="3662029"/>
            <a:ext cx="2088232" cy="1279113"/>
          </a:xfrm>
          <a:prstGeom prst="cloudCallou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Program Files (x86)\Microsoft Office\MEDIA\CAGCAT10\j0090386.wmf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70" b="32862"/>
          <a:stretch/>
        </p:blipFill>
        <p:spPr bwMode="auto">
          <a:xfrm>
            <a:off x="6990110" y="3808902"/>
            <a:ext cx="1284459" cy="896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4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awton Class 5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5879">
            <a:off x="6450207" y="2250556"/>
            <a:ext cx="2310964" cy="172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03_067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8516">
            <a:off x="325993" y="2056184"/>
            <a:ext cx="1722230" cy="26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342802"/>
            <a:ext cx="6057585" cy="3748905"/>
          </a:xfrm>
        </p:spPr>
        <p:txBody>
          <a:bodyPr/>
          <a:lstStyle/>
          <a:p>
            <a:r>
              <a:rPr lang="ru-RU" sz="2000" b="1" dirty="0" smtClean="0"/>
              <a:t>Изучение </a:t>
            </a:r>
            <a:r>
              <a:rPr lang="ru-RU" sz="2000" b="1" dirty="0"/>
              <a:t>истории, символики Нового года и Рождества в России и в англоговорящих </a:t>
            </a:r>
            <a:r>
              <a:rPr lang="ru-RU" sz="2000" b="1" dirty="0" smtClean="0"/>
              <a:t>странах</a:t>
            </a:r>
            <a:endParaRPr lang="ru-RU" sz="2000" dirty="0"/>
          </a:p>
          <a:p>
            <a:r>
              <a:rPr lang="ru-RU" sz="2000" b="1" dirty="0" smtClean="0"/>
              <a:t>Изучение </a:t>
            </a:r>
            <a:r>
              <a:rPr lang="ru-RU" sz="2000" b="1" dirty="0"/>
              <a:t>истории </a:t>
            </a:r>
            <a:r>
              <a:rPr lang="ru-RU" sz="2000" b="1" dirty="0" smtClean="0"/>
              <a:t>открытки</a:t>
            </a:r>
            <a:endParaRPr lang="ru-RU" sz="2000" dirty="0"/>
          </a:p>
          <a:p>
            <a:r>
              <a:rPr lang="ru-RU" sz="2000" b="1" dirty="0" smtClean="0"/>
              <a:t>Создание </a:t>
            </a:r>
            <a:r>
              <a:rPr lang="ru-RU" sz="2000" b="1" dirty="0"/>
              <a:t>своей открытки с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национальными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символами </a:t>
            </a:r>
            <a:r>
              <a:rPr lang="ru-RU" sz="2000" b="1" dirty="0"/>
              <a:t>к Новому году</a:t>
            </a:r>
            <a:endParaRPr lang="ru-RU" sz="2000" dirty="0"/>
          </a:p>
          <a:p>
            <a:r>
              <a:rPr lang="ru-RU" sz="2000" b="1" dirty="0" smtClean="0"/>
              <a:t>Обмен </a:t>
            </a:r>
            <a:r>
              <a:rPr lang="ru-RU" sz="2000" b="1" dirty="0"/>
              <a:t>открытками с </a:t>
            </a:r>
            <a:r>
              <a:rPr lang="ru-RU" sz="2000" b="1" dirty="0" smtClean="0"/>
              <a:t>партнерами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pic>
        <p:nvPicPr>
          <p:cNvPr id="8" name="Picture 2" descr="I:\доки\сад\проект открытка\русс\ab_23-5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344225"/>
            <a:ext cx="1096670" cy="129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е.jpeg"/>
          <p:cNvPicPr/>
          <p:nvPr/>
        </p:nvPicPr>
        <p:blipFill>
          <a:blip r:embed="rId6"/>
          <a:stretch>
            <a:fillRect/>
          </a:stretch>
        </p:blipFill>
        <p:spPr>
          <a:xfrm>
            <a:off x="315398" y="409844"/>
            <a:ext cx="1168314" cy="756401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8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1" y="1342802"/>
            <a:ext cx="5256584" cy="3748905"/>
          </a:xfrm>
        </p:spPr>
        <p:txBody>
          <a:bodyPr/>
          <a:lstStyle/>
          <a:p>
            <a:r>
              <a:rPr lang="ru-RU" sz="2000" b="1" dirty="0" smtClean="0"/>
              <a:t>Знакомство </a:t>
            </a:r>
            <a:r>
              <a:rPr lang="ru-RU" sz="2000" b="1" dirty="0"/>
              <a:t>с историей, символикой Дня Святого Валентина в странах изучаемого языка и </a:t>
            </a:r>
            <a:r>
              <a:rPr lang="ru-RU" sz="2000" b="1" dirty="0" smtClean="0"/>
              <a:t>Дня </a:t>
            </a:r>
            <a:r>
              <a:rPr lang="ru-RU" sz="2000" b="1" dirty="0"/>
              <a:t>великой любви и верности в </a:t>
            </a:r>
            <a:r>
              <a:rPr lang="ru-RU" sz="2000" b="1" dirty="0" smtClean="0"/>
              <a:t>России</a:t>
            </a:r>
            <a:endParaRPr lang="en-US" sz="2000" b="1" dirty="0" smtClean="0"/>
          </a:p>
          <a:p>
            <a:r>
              <a:rPr lang="ru-RU" sz="2000" b="1" dirty="0" smtClean="0"/>
              <a:t>Изготовление </a:t>
            </a:r>
            <a:r>
              <a:rPr lang="ru-RU" sz="2000" b="1" dirty="0"/>
              <a:t>своей открытки к </a:t>
            </a:r>
            <a:r>
              <a:rPr lang="ru-RU" sz="2000" b="1" dirty="0" smtClean="0"/>
              <a:t>празднику</a:t>
            </a:r>
            <a:endParaRPr lang="ru-RU" sz="2000" dirty="0"/>
          </a:p>
          <a:p>
            <a:r>
              <a:rPr lang="ru-RU" sz="2000" b="1" dirty="0" smtClean="0"/>
              <a:t>Обмен </a:t>
            </a:r>
            <a:r>
              <a:rPr lang="ru-RU" sz="2000" b="1" dirty="0"/>
              <a:t>открытками </a:t>
            </a:r>
            <a:r>
              <a:rPr lang="ru-RU" sz="2000" b="1" dirty="0" smtClean="0"/>
              <a:t>                               с партнерами</a:t>
            </a:r>
            <a:endParaRPr lang="ru-RU" sz="2000" dirty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 rot="1199100">
            <a:off x="7846007" y="662277"/>
            <a:ext cx="793026" cy="728054"/>
          </a:xfrm>
          <a:prstGeom prst="heart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03_067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0839">
            <a:off x="512085" y="1600367"/>
            <a:ext cx="1472642" cy="184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Lawton Class 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707">
            <a:off x="5957487" y="3271564"/>
            <a:ext cx="2048063" cy="152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е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315398" y="409844"/>
            <a:ext cx="1168314" cy="756401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097">
            <a:off x="7108052" y="1864446"/>
            <a:ext cx="1569761" cy="140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116">
            <a:off x="660937" y="3664595"/>
            <a:ext cx="1645549" cy="123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3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197159" y="3288159"/>
            <a:ext cx="1480399" cy="1480399"/>
          </a:xfrm>
          <a:prstGeom prst="ellipse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14400000"/>
              <a:satOff val="-20314"/>
              <a:lumOff val="210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255485" y="1484784"/>
            <a:ext cx="1480399" cy="1480399"/>
          </a:xfrm>
          <a:prstGeom prst="ellipse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6909c3ce.mp4"/>
          <p:cNvPicPr>
            <a:picLocks noRot="1" noChangeAspect="1"/>
          </p:cNvPicPr>
          <p:nvPr>
            <a:videoFile r:link="rId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10209" r="4551" b="3688"/>
          <a:stretch/>
        </p:blipFill>
        <p:spPr>
          <a:xfrm>
            <a:off x="822936" y="1849225"/>
            <a:ext cx="1998077" cy="147260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81488"/>
            <a:ext cx="4067353" cy="3280536"/>
          </a:xfrm>
        </p:spPr>
        <p:txBody>
          <a:bodyPr/>
          <a:lstStyle/>
          <a:p>
            <a:r>
              <a:rPr lang="ru-RU" sz="2000" b="1" dirty="0" smtClean="0"/>
              <a:t>Телемост: 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обмен </a:t>
            </a:r>
            <a:r>
              <a:rPr lang="ru-RU" sz="2000" b="1" dirty="0"/>
              <a:t>видеосюжетами, приветствие и </a:t>
            </a:r>
            <a:r>
              <a:rPr lang="ru-RU" sz="2000" b="1" dirty="0" smtClean="0"/>
              <a:t>мини-рассказ </a:t>
            </a:r>
            <a:r>
              <a:rPr lang="ru-RU" sz="2000" b="1" dirty="0"/>
              <a:t>о </a:t>
            </a:r>
            <a:r>
              <a:rPr lang="ru-RU" sz="2000" b="1" dirty="0" smtClean="0"/>
              <a:t>себе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 smtClean="0"/>
              <a:t>Приветственные    открытки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</a:t>
            </a:r>
            <a:r>
              <a:rPr lang="ru-RU" sz="2000" b="1" dirty="0" smtClean="0"/>
              <a:t>«</a:t>
            </a:r>
            <a:r>
              <a:rPr lang="ru-RU" sz="2000" b="1" dirty="0"/>
              <a:t>США - Россия»,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ru-RU" sz="2000" b="1" dirty="0" smtClean="0"/>
              <a:t>«</a:t>
            </a:r>
            <a:r>
              <a:rPr lang="ru-RU" sz="2000" b="1" dirty="0"/>
              <a:t>Мой родной </a:t>
            </a:r>
            <a:r>
              <a:rPr lang="ru-RU" sz="2000" b="1" dirty="0" smtClean="0"/>
              <a:t>край»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iе.jpeg"/>
          <p:cNvPicPr/>
          <p:nvPr/>
        </p:nvPicPr>
        <p:blipFill>
          <a:blip r:embed="rId8"/>
          <a:stretch>
            <a:fillRect/>
          </a:stretch>
        </p:blipFill>
        <p:spPr>
          <a:xfrm>
            <a:off x="315398" y="409844"/>
            <a:ext cx="1168314" cy="756401"/>
          </a:xfrm>
          <a:prstGeom prst="double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  <p:pic>
        <p:nvPicPr>
          <p:cNvPr id="9" name="Picture 3" descr="C:\Program Files (x86)\Microsoft Office\MEDIA\CAGCAT10\j0090386.wmf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70" b="32862"/>
          <a:stretch/>
        </p:blipFill>
        <p:spPr bwMode="auto">
          <a:xfrm>
            <a:off x="7452320" y="413854"/>
            <a:ext cx="1284459" cy="89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2181">
            <a:off x="6763561" y="1519393"/>
            <a:ext cx="1860694" cy="195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Lawton Class 5.jpg"/>
          <p:cNvPicPr/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9065" y="3231145"/>
            <a:ext cx="2016224" cy="159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-iIw7CzLjLw?version=3&amp;hl=ru_RU"/>
          <p:cNvPicPr>
            <a:picLocks noRot="1" noChangeAspect="1"/>
          </p:cNvPicPr>
          <p:nvPr>
            <a:videoFile r:link="rId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7" y="3577555"/>
            <a:ext cx="2083296" cy="144344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99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602</Words>
  <Application>Microsoft Office PowerPoint</Application>
  <PresentationFormat>Экран (4:3)</PresentationFormat>
  <Paragraphs>104</Paragraphs>
  <Slides>15</Slides>
  <Notes>2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Обмен поздравительными открытками</vt:lpstr>
      <vt:lpstr>Участники проекта</vt:lpstr>
      <vt:lpstr>Центральная идея</vt:lpstr>
      <vt:lpstr>Цели проекта</vt:lpstr>
      <vt:lpstr>Средства связи</vt:lpstr>
      <vt:lpstr>Этапы проекта</vt:lpstr>
      <vt:lpstr>I этап</vt:lpstr>
      <vt:lpstr>II этап</vt:lpstr>
      <vt:lpstr>III этап</vt:lpstr>
      <vt:lpstr>Отзывы партнеров</vt:lpstr>
      <vt:lpstr>Отзывы партнеров</vt:lpstr>
      <vt:lpstr>Бонусы: культурные реалии</vt:lpstr>
      <vt:lpstr>Результаты проекта</vt:lpstr>
      <vt:lpstr>Материалы в сети</vt:lpstr>
      <vt:lpstr>Обмен поздравительными открытками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 TouchSmart</cp:lastModifiedBy>
  <cp:revision>767</cp:revision>
  <dcterms:created xsi:type="dcterms:W3CDTF">2010-05-23T14:28:12Z</dcterms:created>
  <dcterms:modified xsi:type="dcterms:W3CDTF">2012-02-28T16:52:54Z</dcterms:modified>
</cp:coreProperties>
</file>