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59000"/>
              </a:srgb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F13BF-0279-4A46-9BC5-B428400CDA8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B954-C09A-45E3-A02B-B24479617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Государственное бюджетное дошкольное образовательное учреждение комбинированного вида детский сад №24 Василеостровского района г. Санкт-Петербурга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3096344"/>
          </a:xfrm>
          <a:effectLst>
            <a:outerShdw blurRad="50800" dist="38100" dir="2700000" algn="tl" rotWithShape="0">
              <a:srgbClr val="FF7C8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Тема: «Учимся готовить: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десерт «Клубничка»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200" dirty="0" smtClean="0">
                <a:solidFill>
                  <a:schemeClr val="tx1"/>
                </a:solidFill>
              </a:rPr>
              <a:t>Автор: Воспитатель высшей категории Рылова И.А.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949280"/>
            <a:ext cx="18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2012 год</a:t>
            </a:r>
          </a:p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8194" y="323945"/>
            <a:ext cx="259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Десерт готов!</a:t>
            </a:r>
            <a:endParaRPr lang="ru-RU" sz="3200" b="1" dirty="0"/>
          </a:p>
        </p:txBody>
      </p:sp>
      <p:pic>
        <p:nvPicPr>
          <p:cNvPr id="7170" name="Picture 2" descr="C:\Users\Коля\Desktop\IMGP3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747842" cy="5066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3212976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6400800" cy="3096344"/>
          </a:xfrm>
        </p:spPr>
        <p:txBody>
          <a:bodyPr>
            <a:noAutofit/>
          </a:bodyPr>
          <a:lstStyle/>
          <a:p>
            <a:pPr algn="l"/>
            <a:endParaRPr lang="ru-RU" dirty="0"/>
          </a:p>
          <a:p>
            <a:pPr algn="l"/>
            <a:endParaRPr lang="ru-RU" u="sng" dirty="0" smtClean="0"/>
          </a:p>
          <a:p>
            <a:pPr algn="l"/>
            <a:r>
              <a:rPr lang="ru-RU" b="1" u="sng" dirty="0" smtClean="0">
                <a:solidFill>
                  <a:schemeClr val="tx1"/>
                </a:solidFill>
              </a:rPr>
              <a:t>Цели: </a:t>
            </a:r>
            <a:endParaRPr lang="ru-RU" sz="2000" b="1" u="sng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привить интерес и желание приготовить десерт своими руками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забота и помощь близким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6400800" cy="1872208"/>
          </a:xfrm>
        </p:spPr>
        <p:txBody>
          <a:bodyPr>
            <a:noAutofit/>
          </a:bodyPr>
          <a:lstStyle/>
          <a:p>
            <a:pPr algn="l"/>
            <a:r>
              <a:rPr lang="ru-RU" b="1" u="sng" dirty="0" smtClean="0">
                <a:solidFill>
                  <a:schemeClr val="tx1"/>
                </a:solidFill>
              </a:rPr>
              <a:t>Задачи: </a:t>
            </a:r>
            <a:endParaRPr lang="ru-RU" sz="2000" b="1" u="sng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расширять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обогащать практический опыт </a:t>
            </a:r>
            <a:r>
              <a:rPr lang="ru-RU" sz="2000" dirty="0" smtClean="0">
                <a:solidFill>
                  <a:schemeClr val="tx1"/>
                </a:solidFill>
              </a:rPr>
              <a:t>детей, их </a:t>
            </a:r>
            <a:r>
              <a:rPr lang="ru-RU" sz="2000" dirty="0" smtClean="0">
                <a:solidFill>
                  <a:schemeClr val="tx1"/>
                </a:solidFill>
              </a:rPr>
              <a:t>знания </a:t>
            </a:r>
            <a:r>
              <a:rPr lang="ru-RU" sz="2000" dirty="0" smtClean="0">
                <a:solidFill>
                  <a:schemeClr val="tx1"/>
                </a:solidFill>
              </a:rPr>
              <a:t>о продуктах питания, кухонных принадлежностях, бытовой </a:t>
            </a:r>
            <a:r>
              <a:rPr lang="ru-RU" sz="2000" dirty="0" smtClean="0">
                <a:solidFill>
                  <a:schemeClr val="tx1"/>
                </a:solidFill>
              </a:rPr>
              <a:t>технике;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развивать память – запомнить рецепт, ингредиенты, их количество и последовательность действий;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формировать у детей с нарушением зрения умений и навыков осязательного восприятия предметов окружающего мира, обучить приемам выполнения предметно-практических действий с помощью сохранных анализаторов, овладеть приемами осязательного восприятия объектов и умением выполнять практические действия при участии тактильно-двигательного анализатора;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знать предметы бытовой техники, уметь ими пользоваться, соблюдать технику безопасности;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обогащать словарь за </a:t>
            </a:r>
            <a:r>
              <a:rPr lang="ru-RU" sz="2000" dirty="0" smtClean="0">
                <a:solidFill>
                  <a:schemeClr val="tx1"/>
                </a:solidFill>
              </a:rPr>
              <a:t>счет слов: соковыжималка, </a:t>
            </a:r>
            <a:r>
              <a:rPr lang="ru-RU" sz="2000" dirty="0" err="1" smtClean="0">
                <a:solidFill>
                  <a:schemeClr val="tx1"/>
                </a:solidFill>
              </a:rPr>
              <a:t>блендер</a:t>
            </a:r>
            <a:r>
              <a:rPr lang="ru-RU" sz="2000" dirty="0" smtClean="0">
                <a:solidFill>
                  <a:schemeClr val="tx1"/>
                </a:solidFill>
              </a:rPr>
              <a:t>, измельчить, перемешать, обвалять и т.п.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953" y="323945"/>
            <a:ext cx="7358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Первый этап. Готовим свекольный сок.</a:t>
            </a:r>
            <a:endParaRPr lang="ru-RU" sz="3200" b="1" dirty="0"/>
          </a:p>
        </p:txBody>
      </p:sp>
      <p:pic>
        <p:nvPicPr>
          <p:cNvPr id="1026" name="Picture 2" descr="C:\Users\Коля\Desktop\IMGP3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040560" cy="42793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700" y="323945"/>
            <a:ext cx="6095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Второй этап. Измельчаем вафли.</a:t>
            </a:r>
            <a:endParaRPr lang="ru-RU" sz="3200" b="1" dirty="0"/>
          </a:p>
        </p:txBody>
      </p:sp>
      <p:pic>
        <p:nvPicPr>
          <p:cNvPr id="2050" name="Picture 2" descr="C:\Users\Коля\Desktop\IMGP3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021410" cy="301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Коля\Desktop\IMGP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907" y="3356992"/>
            <a:ext cx="4228576" cy="3174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295" y="323945"/>
            <a:ext cx="685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Третий этап. Готовим основу десерта.</a:t>
            </a:r>
            <a:endParaRPr lang="ru-RU" sz="3200" b="1" dirty="0"/>
          </a:p>
        </p:txBody>
      </p:sp>
      <p:pic>
        <p:nvPicPr>
          <p:cNvPr id="3074" name="Picture 2" descr="C:\Users\Коля\Desktop\IMGP3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784" y="1340768"/>
            <a:ext cx="5061496" cy="38002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5373216"/>
            <a:ext cx="479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Смешиваем измельченные вафли со сметаной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31" y="323945"/>
            <a:ext cx="7385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Четвертый этап. Формируем клубничку.</a:t>
            </a:r>
            <a:endParaRPr lang="ru-RU" sz="3200" b="1" dirty="0"/>
          </a:p>
        </p:txBody>
      </p:sp>
      <p:pic>
        <p:nvPicPr>
          <p:cNvPr id="4098" name="Picture 2" descr="C:\Users\Коля\Desktop\IMGP3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709568" cy="428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2683" y="323945"/>
            <a:ext cx="5803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Пятый этап. Красим клубничку.</a:t>
            </a:r>
            <a:endParaRPr lang="ru-RU" sz="3200" b="1" dirty="0"/>
          </a:p>
        </p:txBody>
      </p:sp>
      <p:pic>
        <p:nvPicPr>
          <p:cNvPr id="5122" name="Picture 2" descr="C:\Users\Коля\Desktop\IMGP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916834" cy="2940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C:\Users\Коля\Desktop\IMGP3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916834" cy="2940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232" y="323945"/>
            <a:ext cx="8758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Седьмой этап. Обваливаем клубничку в сахаре.</a:t>
            </a:r>
            <a:endParaRPr lang="ru-RU" sz="3200" b="1" dirty="0"/>
          </a:p>
        </p:txBody>
      </p:sp>
      <p:pic>
        <p:nvPicPr>
          <p:cNvPr id="6146" name="Picture 2" descr="C:\Users\Коля\Desktop\IMGP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879669" cy="44145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дошкольное образовательное учреждение комбинированного вида детский сад №24 Василеостровского района г. Санкт-Петербурга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комбинированного вида детский сад №24 Василеостровского района г. Санкт-Петербурга</dc:title>
  <dc:creator>Коля</dc:creator>
  <cp:lastModifiedBy>Коля</cp:lastModifiedBy>
  <cp:revision>6</cp:revision>
  <dcterms:created xsi:type="dcterms:W3CDTF">2012-02-04T19:28:31Z</dcterms:created>
  <dcterms:modified xsi:type="dcterms:W3CDTF">2012-02-04T20:17:55Z</dcterms:modified>
</cp:coreProperties>
</file>