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shvozrast.ru/igra/igradidakt19.ht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014263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/с «Ягодка» п.Пятилетка</a:t>
            </a:r>
          </a:p>
          <a:p>
            <a:pPr algn="ctr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проект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«ЛЕС – ЭТО ДОМ ДЛЯ МНОГИХ ЖИЛЬЦОВ»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57165"/>
          <a:ext cx="8286808" cy="62109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1702"/>
                <a:gridCol w="2071702"/>
                <a:gridCol w="2071702"/>
                <a:gridCol w="2071702"/>
              </a:tblGrid>
              <a:tr h="419038">
                <a:tc rowSpan="4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ДЕТСКАЯ</a:t>
                      </a:r>
                      <a:r>
                        <a:rPr lang="ru-RU" baseline="0" dirty="0" smtClean="0"/>
                        <a:t> ДЕЯТЕЛЬНОСТЬ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Игровая , двигательная деятельность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9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Сюжетно-ролевые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«По грибы», «В лесу»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идактическая игра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«Отгадайте, что за растение»; «Узнай и расскажи» , "Загадай, мы отгадаем"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«Что растет в лесу»; «Кто живет в лесу»; «Третий лишний»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игры: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«Поймай листок»; «Листопад»; «К названному дереву беги» ; «Узнай растение»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Сюжетно-ролевые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«Зоопарк»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Дидактическая игра: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Кто что ест?»; Что это за птица?»; «Найди детеныша для мамы»; «Четвертый лишний»,»Чей хвост, чья голова?»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игры: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«Пустое место», «Узнай по голосу», «Голубь», «Волк во рву», «Хитрая лиса», «Зайцы и волк» , «Пчелки и ласточки» , «Перелет птиц» и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Сюжетно-ролевые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«Лесник», «Охота»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Дидактическая игра: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 Отвечай одним словом»; Что было бы, если из леса исчезли…»; «Береги природу!»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19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Чтение  художественной литературы</a:t>
                      </a:r>
                      <a:endParaRPr lang="ru-RU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3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К.Ушинский «Спор деревьев»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А.Лопатина «Липкины дары», «Жизнь дерева», «Зеленая страна»и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Чтение русских народных сказок «Лисичка-сестричка и серый волк», «Хвосты», «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Заяц-хваста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«У страха глаза велики»; рассказов из пособия Т.А.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Шорыгиной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«Какие звери в лесу?»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 Пермяк «Русские сказки о природе»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Н.Сладков « Сказки леса»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В.Бианки «Сказки» и др.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214290"/>
          <a:ext cx="8715440" cy="64994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448722"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ПРОДУКТИВНАЯ ДЕЯТЕЛЬНОСТЬ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59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Коллективная работа «Грибная семейка»- картина из пластилина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«Грибы» - создаем коллекцию грибов из соленного теста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Гроздь рябины»"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«Елочка»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-«Ягодка»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декоративное панно "Орнамент из листьев" ( на круге)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«Во поле береза стояла»                                            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тематического альбома «Почему нас так назвали?(детские рисунки грибов + описание)  и др.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разные кусты» (шиповник)- использование нетрадиционных приемов рисования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«В грибном царстве, лесном государстве» и т.д.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Лепка: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лепка сказочных персонажей (для настольного театра) из рус. Народной сказки «Колобок»: заяц, волк, медведь, лиса, колобок.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«Учимся лепить птиц»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Аппликация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"Бабочка» - аппликация из пластилина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«Медвежонок»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«Царство диких зверей»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 Трусишка зайка серенький» 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Рисование: (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нетрадиционные приемы рисования)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«Летят перелетные птицы»- рисуем «крупами»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«Синички»- тычком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«Снегири на ветке рябины»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«Кто живет в зимнем лесу»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«Ежиха с ежатами в ельнике»- рисуем «веником»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«Бабочки летают над лугом» и т.д.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рисование природоохранных знаков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-изготовление памятки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«правила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поведения в лесу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 smtClean="0"/>
                        <a:t> «грибнику» и др.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-</a:t>
                      </a:r>
                      <a:r>
                        <a:rPr lang="ru-RU" sz="1200" baseline="0" dirty="0" smtClean="0"/>
                        <a:t> выставка рисунков «Лес – глазами детей» и т.д.</a:t>
                      </a:r>
                      <a:endParaRPr lang="ru-RU" sz="1200" dirty="0"/>
                    </a:p>
                  </a:txBody>
                  <a:tcPr/>
                </a:tc>
              </a:tr>
              <a:tr h="350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b="1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КОММУНИКАТИВНАЯ ДЕЯТЕЛЬНОСТЬ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Творческое рассказывание детей по темам: «Лес .Царство растений»; «Жители леса»; «Человек и природа»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Словотворчество: сочиняем стихи, сказки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71480"/>
          <a:ext cx="8715436" cy="457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457456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РАБОТА С РОДИТЕЛЯМИ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Вечер досуга «Люблю березку русскую»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Информация в родительском  уголке  «Осень в лесу», « Лес зимой» и т.д.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Работа над созданием «Паспорта деревьев»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Презентация родителями  экологических сказок (о грибах, ягоды, деревья и т.д.</a:t>
                      </a: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чаепитие «У самовара» ( травяной чай и ягодное варенье)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Оформление альбома «Эти интересные животные» (совместная работа детей и родителей)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Совместная работа родителей и педагогов по созданию фигурок «Диких животных» из монтажной пены.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Проведение акции «Поможем птицам зимой» - изготовление кормушек из бросового материала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Проведение игры-викторины совместно со взрослыми </a:t>
                      </a:r>
                      <a:r>
                        <a:rPr lang="ru-RU" sz="1200" b="0" i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«Знатоки природы»</a:t>
                      </a:r>
                      <a:r>
                        <a:rPr lang="ru-RU" sz="1200" b="0" i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u="non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-Проведение акции «Посади дерево»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совместный праздник «Праздник леса» - с выездом на природу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97000"/>
          <a:ext cx="8572560" cy="47466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8104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Взаимодействие с семьей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3936241">
                <a:tc>
                  <a:txBody>
                    <a:bodyPr/>
                    <a:lstStyle/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Итоговая беседа с детьми (анализ проделанной работе)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опыта работы в данном направлении на  педагогическом совете ДОУ</a:t>
                      </a:r>
                    </a:p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выставке педагогических экологических проектов, организуемой МОУ «МИМЦ» </a:t>
                      </a:r>
                      <a:r>
                        <a:rPr lang="ru-RU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Черепановского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Праздничное открытие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«Уголка леса» в экологической комнате.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этом этапе идет подготовка продукта деятельности к презентации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1472" y="500042"/>
            <a:ext cx="7890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этап: заключительный (презентация проекта)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071810"/>
            <a:ext cx="42453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Ресурсное обеспечение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071802" y="928670"/>
            <a:ext cx="2714644" cy="1327028"/>
          </a:xfrm>
          <a:prstGeom prst="cloudCallout">
            <a:avLst>
              <a:gd name="adj1" fmla="val 2081"/>
              <a:gd name="adj2" fmla="val 108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Экологические уголки</a:t>
            </a:r>
            <a:endParaRPr lang="ru-RU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715140" y="4143380"/>
            <a:ext cx="2071702" cy="1571636"/>
          </a:xfrm>
          <a:prstGeom prst="cloudCallout">
            <a:avLst>
              <a:gd name="adj1" fmla="val -84149"/>
              <a:gd name="adj2" fmla="val -80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Технические средства: компьютер, муз. центр и т.д.</a:t>
            </a:r>
            <a:endParaRPr lang="ru-RU" sz="12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3071802" y="4286256"/>
            <a:ext cx="3143272" cy="1714512"/>
          </a:xfrm>
          <a:prstGeom prst="wedgeEllipseCallout">
            <a:avLst>
              <a:gd name="adj1" fmla="val -2179"/>
              <a:gd name="adj2" fmla="val -74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Методический инструментарий ( конспекты занятий, сценарии праздников и развлечений, картотека дидактических игр и т.д.)</a:t>
            </a: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85720" y="4286256"/>
            <a:ext cx="2071702" cy="1714512"/>
          </a:xfrm>
          <a:prstGeom prst="cloudCallout">
            <a:avLst>
              <a:gd name="adj1" fmla="val 97914"/>
              <a:gd name="adj2" fmla="val -83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Подборка худ. литературы, иллюстраций</a:t>
            </a:r>
            <a:endParaRPr lang="ru-RU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45220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Ожидаемые результаты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342902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детей: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err="1" smtClean="0"/>
              <a:t>Сформированность</a:t>
            </a:r>
            <a:r>
              <a:rPr lang="ru-RU" sz="1400" dirty="0" smtClean="0"/>
              <a:t> представлений о лесе, как о сообществе растений и животных; о неразрывной связи человека и природы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err="1" smtClean="0"/>
              <a:t>Сформированность</a:t>
            </a:r>
            <a:r>
              <a:rPr lang="ru-RU" sz="1400" dirty="0" smtClean="0"/>
              <a:t> первоначальных навыков экологически грамотного и безопасного поведения в природе 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Ответственное отношение детей к окружающей среде (от этого зависит свое здоровье)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Вовлечение в творческую деятельность каждого ребенка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Развитие познавательного интереса к природе, коммуникативных навыков, навыков взаимодействия и сотрудничества. </a:t>
            </a:r>
          </a:p>
          <a:p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285992"/>
            <a:ext cx="4143404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педагогов: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Повышение теоретического уровня и профессионализма педагогов.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Внедрение инновационных технологий, современных форм и новых методов работы по эколого-познавательной деятельности дошкольников.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Личностный и профессиональный рост.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Самореализация. </a:t>
            </a: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000108"/>
            <a:ext cx="3893182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родителей: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Повышение уровня экологического сознания. </a:t>
            </a:r>
          </a:p>
          <a:p>
            <a:pPr lvl="0">
              <a:buFont typeface="Wingdings" pitchFamily="2" charset="2"/>
              <a:buChar char="q"/>
            </a:pPr>
            <a:r>
              <a:rPr lang="ru-RU" sz="1400" dirty="0" smtClean="0"/>
              <a:t>Активное участие в жизнедеятельности ДОУ</a:t>
            </a:r>
          </a:p>
          <a:p>
            <a:pPr algn="ctr"/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16" y="214290"/>
            <a:ext cx="20311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Приложение № 1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240" y="5643578"/>
            <a:ext cx="877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«Художественное слово»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71435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Приложение №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6195" y="2000240"/>
            <a:ext cx="47462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ЗАНЯТИЯМ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30e9580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159543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гр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57166"/>
            <a:ext cx="16906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лиственниц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66"/>
            <a:ext cx="171451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a1597b3d8e5e93b0837019e4c4b2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357166"/>
            <a:ext cx="177641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черни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3643314"/>
            <a:ext cx="180974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98f0fd0aa57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3643314"/>
            <a:ext cx="1881179" cy="2933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Лесные птицы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71736" y="9286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Грибы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57148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Деревья наших лесов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228599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Лес и его звуки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Лесные ягоды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14612" y="578645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Природа в опасности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2" y="614364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 т. 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807249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В лесу</a:t>
            </a:r>
          </a:p>
          <a:p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с утра в лесу гуляю.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росы я весь промок.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 зато теперь я знаю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березку и про мох.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малину, ежевику,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ежа и про ежиху,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которых за ежат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иголочки дрожат.</a:t>
            </a:r>
            <a:b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</a:t>
            </a: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 Матвеева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285728"/>
            <a:ext cx="8358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информационно-познавательный, творческий.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долгосрочный (в течение года).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Дети 5 – 7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Воспитатели                                                                                    Родители                                                                     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детей представлений о том, что лес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сообщество растений и животных, проживающих вместе на одной территории  ( жизнь всех лесных обитателей зависит друг от друга) ; о неразрывной связи человека и природы.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85728"/>
            <a:ext cx="24677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проекта: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71546"/>
            <a:ext cx="43848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r>
              <a:rPr lang="ru-RU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857364"/>
            <a:ext cx="3192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08557858_child-heal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571744"/>
            <a:ext cx="2000264" cy="14287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vospitanie_dite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786058"/>
            <a:ext cx="2119306" cy="1500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1IR_5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2857496"/>
            <a:ext cx="2214578" cy="1428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Прямая со стрелкой 10"/>
          <p:cNvCxnSpPr/>
          <p:nvPr/>
        </p:nvCxnSpPr>
        <p:spPr>
          <a:xfrm rot="10800000" flipV="1">
            <a:off x="1785918" y="2214554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0694" y="2214554"/>
            <a:ext cx="178595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500562" y="235743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57224" y="4929198"/>
            <a:ext cx="17765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3116"/>
            <a:ext cx="55007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Данный проект поможет педагогам в работе с детьми по теме «Лес- это дом для многих жильцов», с родителями – в работе по привлечению их в педагогический процесс, детям – не только получить и систематизировать свои знания о лесе, но и раскрыть свои творческие способности, повысить уровень коммуникативного  общения. </a:t>
            </a: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Итогом этого проекта будет совместная работа  - родителей-детей-педагогов по созданию в экологической комнате «Уголка леса».</a:t>
            </a:r>
            <a:endParaRPr lang="ru-RU" sz="14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85794"/>
            <a:ext cx="778674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ЦЕЛИ: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формировать у детей представление о том, что лес – это  сообщество растений и животных, проживающих вместе на одной территории (жизнь всех лесных обитателей зависит друг от друга);  о том ,  что человек и природа не могут существовать друг без друга; развитие познавательных и творческих способностей детей , навыков взаимодействия и сотрудничества</a:t>
            </a:r>
            <a:r>
              <a:rPr lang="ru-RU" dirty="0" smtClean="0"/>
              <a:t>.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ЗАДАЧИ: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Организация соответствующей предметно-развивающей среды (создание «Уголка леса»);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Формировать у детей представление о лесе;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Развивать познавательные и творческие способности детей;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Развивать интерес и любовь к природе;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Развивать у детей воображение, речь, фантазию, мышление умение анализировать, сравнивать и обобщать;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Вовлечь в учебно-воспитательный процесс родителей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3188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Перечень форм и методов реализации проекта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1238843368_little_forest_friends_by_diewolf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571612"/>
            <a:ext cx="2428892" cy="4200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лако 3"/>
          <p:cNvSpPr/>
          <p:nvPr/>
        </p:nvSpPr>
        <p:spPr>
          <a:xfrm>
            <a:off x="285720" y="1285860"/>
            <a:ext cx="2286016" cy="12144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- путешествия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6072198" y="1071546"/>
            <a:ext cx="2571768" cy="12858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Игры-путешествия</a:t>
            </a:r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142844" y="2643182"/>
            <a:ext cx="3071834" cy="1985970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 в природу;</a:t>
            </a:r>
          </a:p>
          <a:p>
            <a:pPr algn="ctr"/>
            <a:r>
              <a:rPr lang="ru-RU" dirty="0" smtClean="0"/>
              <a:t>Праздники, досуги, развлечения</a:t>
            </a: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5786446" y="2571744"/>
            <a:ext cx="3143272" cy="2214578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Подвижные, творческие , дидактические  игры</a:t>
            </a: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428596" y="5000636"/>
            <a:ext cx="2143140" cy="14144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Занятия в игровой форме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6286512" y="5000636"/>
            <a:ext cx="2357454" cy="15573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Рассматрива-ние</a:t>
            </a:r>
            <a:r>
              <a:rPr lang="ru-RU" dirty="0" smtClean="0"/>
              <a:t>, беседы, чтение и т.д.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57663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Этапы реализации проекта: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928670"/>
            <a:ext cx="67904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этап – подготовительный </a:t>
            </a: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571612"/>
            <a:ext cx="64508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этап – основной (реализация проекта)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428868"/>
            <a:ext cx="64347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 этап – заключительный (презентация)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этап: подготовительный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000109"/>
          <a:ext cx="8429683" cy="56020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7421"/>
                <a:gridCol w="2107421"/>
                <a:gridCol w="2406313"/>
                <a:gridCol w="1808528"/>
              </a:tblGrid>
              <a:tr h="6102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Взаимодействие с семьей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496193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 с детьми о лесе (выявление  уровня знаний детей о лесе, как о сообществе  растений и животных).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плана работы над проектом.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материала, необходимого для реализации цели проекта.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конспектов занятий,  презентаций по планируемым  темам 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предметно-развивающей среды по теме проекта.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дидактических игр, пособий и т.д.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Рассматривание иллюстративного материала по теме проекта.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родительского собрания.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Совместное обсуждение мероприятий по выполнению проекта.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этом этапе формулируется проблема, цель  и задачи проекта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500042"/>
          <a:ext cx="8490636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148"/>
                <a:gridCol w="2714644"/>
                <a:gridCol w="2107422"/>
                <a:gridCol w="210742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« Лес. Царство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растений»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«Жители леса»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«Человек и природа»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 Беседы, занятия с детьми познавательного характера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«Что такое лес?» (запуск темы)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Какую пользу приносит лес?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Научитесь беречь лес !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Растения – пища животных и человека.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«Какие бывают леса?»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«Деревья и кустарники наших лесов»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-«Деревья наши друзья»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«Грибы»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«Ягоды»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«Лекарственные и ядовитые растения» или игра – путешествие в страну             « Полезных и вредных растений»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«Охрана растений. Красная книга»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«Кто живет  в лесу?»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«Зачем волкам нужны зайцы?»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«Как дикие звери готовятся к зиме»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Перелетные и зимующие птицы»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«Хорошо ли жить в царстве пернатых»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«Почему появились редкие птицы. Красная книга»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-«Охрана животных.  Красная книга»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«Насекомые» и др.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«Знакомство с профессией лесника»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«Мы друзья природы»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«Охрана леса»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«Как люди помогают лесным обитателям»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ru-RU" dirty="0" smtClean="0"/>
                        <a:t> </a:t>
                      </a:r>
                      <a:r>
                        <a:rPr lang="ru-RU" sz="1800" dirty="0" smtClean="0"/>
                        <a:t>Организация предметно-развивающей среды по заданной теме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/>
                        <a:t> 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информации по темам: ««Лес. Царство растений», «Жители леса», «Человек  и природа», для родительских уголков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различных выставок, конкурсов, развлечений и т.д.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создание презентаций для занятий с детьми ( «Ягоды», Грибы», Лес и его звуки» …. ) и др.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этап: основной (реализация проекта)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1490</Words>
  <Application>Microsoft Office PowerPoint</Application>
  <PresentationFormat>Экран (4:3)</PresentationFormat>
  <Paragraphs>269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артем</cp:lastModifiedBy>
  <cp:revision>32</cp:revision>
  <dcterms:created xsi:type="dcterms:W3CDTF">2011-11-30T07:21:48Z</dcterms:created>
  <dcterms:modified xsi:type="dcterms:W3CDTF">2012-02-26T06:16:33Z</dcterms:modified>
</cp:coreProperties>
</file>