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6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DCIM\101OLYMP\SDC1008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7752" y="3643314"/>
            <a:ext cx="4286248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G:\DCIM\101OLYMP\SDC1007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3696868"/>
            <a:ext cx="4214842" cy="3161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G:\DCIM\101OLYMP\SDC1012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5008" y="1428735"/>
            <a:ext cx="3286148" cy="2277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58" y="1357298"/>
            <a:ext cx="535785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«ВЕСЕЛОЕ 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Космическое </a:t>
            </a:r>
          </a:p>
          <a:p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путешествие»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42852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дошкольное образовательное  учреждение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детский сад № 2 комбинированного вида</a:t>
            </a:r>
          </a:p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Петродворцового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района г. Санкт-Петербург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00232" y="257174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Составил: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высшей кв.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категории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Гайдай Елена Николаевна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DCIM\101OLYMP\SDC101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G:\DCIM\101OLYMP\SDC1012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03648" y="2852936"/>
            <a:ext cx="6484353" cy="970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G:\DCIM\101OLYMP\SDC10127.JPG"/>
          <p:cNvPicPr>
            <a:picLocks noChangeAspect="1" noChangeArrowheads="1"/>
          </p:cNvPicPr>
          <p:nvPr/>
        </p:nvPicPr>
        <p:blipFill>
          <a:blip r:embed="rId4" cstate="screen">
            <a:lum contrast="30000"/>
          </a:blip>
          <a:srcRect/>
          <a:stretch>
            <a:fillRect/>
          </a:stretch>
        </p:blipFill>
        <p:spPr bwMode="auto">
          <a:xfrm>
            <a:off x="1691680" y="5949280"/>
            <a:ext cx="5954169" cy="908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G:\DCIM\101OLYMP\SDC1012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19" y="3681027"/>
            <a:ext cx="3024337" cy="2268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G:\DCIM\101OLYMP\SDC1012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868144" y="3645024"/>
            <a:ext cx="3059832" cy="229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G:\DCIM\101OLYMP\SDC1013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5400000">
            <a:off x="3592454" y="1096178"/>
            <a:ext cx="2075723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928802"/>
            <a:ext cx="866019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Давайте будем беречь планету,</a:t>
            </a:r>
          </a:p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Во всей Вселенной </a:t>
            </a:r>
          </a:p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красивей нет!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5728"/>
            <a:ext cx="6804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Цель:</a:t>
            </a:r>
            <a:r>
              <a:rPr lang="ru-RU" sz="2400" dirty="0" smtClean="0"/>
              <a:t> Обобщение знаний детей по теме «Космос»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785794"/>
            <a:ext cx="917789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Задачи: 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Продолжать расширять представление детей о космосе  и космическом пространстве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Обобщить ранее полученные знания об освоении человеком космического пространства и покорителях космоса.</a:t>
            </a:r>
          </a:p>
          <a:p>
            <a:pPr marL="342900" indent="-342900"/>
            <a:r>
              <a:rPr lang="ru-RU" sz="2400" dirty="0" smtClean="0"/>
              <a:t>3. Активизировать словарь по теме «Космос».</a:t>
            </a:r>
          </a:p>
          <a:p>
            <a:pPr marL="342900" indent="-342900"/>
            <a:r>
              <a:rPr lang="ru-RU" sz="2400" dirty="0" smtClean="0"/>
              <a:t>4. Побуждать детей к высказываниям и описаниям того, что видели</a:t>
            </a:r>
          </a:p>
          <a:p>
            <a:pPr marL="342900" indent="-342900"/>
            <a:r>
              <a:rPr lang="ru-RU" sz="2400" dirty="0" smtClean="0"/>
              <a:t>5. Развивать индивидуальные способности детей в различных видах деятельности.</a:t>
            </a:r>
          </a:p>
          <a:p>
            <a:pPr marL="342900" indent="-342900"/>
            <a:r>
              <a:rPr lang="ru-RU" sz="2400" dirty="0" smtClean="0"/>
              <a:t>6. Развивать логическое мышление, внимание, память.</a:t>
            </a:r>
          </a:p>
          <a:p>
            <a:pPr marL="342900" indent="-342900"/>
            <a:r>
              <a:rPr lang="ru-RU" sz="2400" dirty="0" smtClean="0"/>
              <a:t>7. Воспитывать чувство сотрудничества, умение работать в коллективе.</a:t>
            </a:r>
          </a:p>
          <a:p>
            <a:pPr marL="342900" indent="-342900"/>
            <a:r>
              <a:rPr lang="ru-RU" sz="2400" dirty="0" smtClean="0"/>
              <a:t>8. Воспитывать чувство гордости за свою Родину, уважение к труду людей, работа которых связана  с освоением космоса.</a:t>
            </a:r>
          </a:p>
          <a:p>
            <a:pPr marL="342900" indent="-342900"/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9151160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Форма занятия</a:t>
            </a:r>
            <a:r>
              <a:rPr lang="ru-RU" sz="2400" dirty="0" smtClean="0"/>
              <a:t>: досуг</a:t>
            </a:r>
          </a:p>
          <a:p>
            <a:endParaRPr lang="ru-RU" sz="2000" dirty="0" smtClean="0"/>
          </a:p>
          <a:p>
            <a:r>
              <a:rPr lang="ru-RU" sz="2400" b="1" dirty="0" smtClean="0"/>
              <a:t>Методы и приемы:</a:t>
            </a:r>
            <a:r>
              <a:rPr lang="ru-RU" sz="2400" dirty="0" smtClean="0"/>
              <a:t> творческие задания, мозговые разминки, </a:t>
            </a:r>
          </a:p>
          <a:p>
            <a:r>
              <a:rPr lang="ru-RU" sz="2400" dirty="0" smtClean="0"/>
              <a:t>загадки и стихи о космосе, наглядный материал для выполнения </a:t>
            </a:r>
          </a:p>
          <a:p>
            <a:r>
              <a:rPr lang="ru-RU" sz="2400" dirty="0" smtClean="0"/>
              <a:t>заданий на зрительно-моторную  координацию, </a:t>
            </a:r>
            <a:r>
              <a:rPr lang="ru-RU" sz="2400" dirty="0" err="1" smtClean="0"/>
              <a:t>мультимедийная</a:t>
            </a:r>
            <a:r>
              <a:rPr lang="ru-RU" sz="2400" dirty="0" smtClean="0"/>
              <a:t>  </a:t>
            </a:r>
          </a:p>
          <a:p>
            <a:r>
              <a:rPr lang="ru-RU" sz="2400" dirty="0" smtClean="0"/>
              <a:t>презентация загадок и стихов о космосе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400" b="1" dirty="0" smtClean="0"/>
              <a:t>Предварительная работа: </a:t>
            </a:r>
            <a:r>
              <a:rPr lang="ru-RU" sz="2400" dirty="0" smtClean="0"/>
              <a:t>чтение воспитателем рассказов, загадок, </a:t>
            </a:r>
          </a:p>
          <a:p>
            <a:r>
              <a:rPr lang="ru-RU" sz="2400" dirty="0" smtClean="0"/>
              <a:t>стихов по теме с последующим их заучиванием, рассматривание </a:t>
            </a:r>
          </a:p>
          <a:p>
            <a:r>
              <a:rPr lang="ru-RU" sz="2400" dirty="0" smtClean="0"/>
              <a:t>иллюстраций, книг, конструирование с тифлопедагогом  ракет с </a:t>
            </a:r>
          </a:p>
          <a:p>
            <a:r>
              <a:rPr lang="ru-RU" sz="2400" dirty="0" smtClean="0"/>
              <a:t>использованием различного вида конструктора, выполнение </a:t>
            </a:r>
          </a:p>
          <a:p>
            <a:r>
              <a:rPr lang="ru-RU" sz="2400" dirty="0" smtClean="0"/>
              <a:t>коллективной работы «Космос», поделок из бумаги</a:t>
            </a:r>
          </a:p>
        </p:txBody>
      </p:sp>
      <p:pic>
        <p:nvPicPr>
          <p:cNvPr id="3" name="Picture 2" descr="G:\DCIM\101OLYMP\SDC1008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488" y="2500306"/>
            <a:ext cx="2857520" cy="2168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CIM\101OLYMP\SDC1008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57620" y="1928802"/>
            <a:ext cx="3576943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G:\DCIM\101OLYMP\SDC1008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7143773" y="2708934"/>
            <a:ext cx="2285973" cy="171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G:\DCIM\101OLYMP\SDC1008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7104723" y="318156"/>
            <a:ext cx="2357431" cy="1721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G:\DCIM\101OLYMP\SDC1008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5400000">
            <a:off x="7555767" y="5269768"/>
            <a:ext cx="2060848" cy="1115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G:\DCIM\101OLYMP\SDC1008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5400000">
            <a:off x="6231607" y="5081761"/>
            <a:ext cx="2060848" cy="1491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G:\DCIM\101OLYMP\SDC10087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5400000">
            <a:off x="4369668" y="4999485"/>
            <a:ext cx="2060847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G:\DCIM\101OLYMP\SDC10088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843808" y="4797152"/>
            <a:ext cx="1368152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G:\DCIM\101OLYMP\SDC10089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0" y="4859778"/>
            <a:ext cx="2664296" cy="1998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285852" y="285728"/>
            <a:ext cx="5103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«Космодром»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1857364"/>
            <a:ext cx="35708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Ждут нас быстрые ракеты</a:t>
            </a:r>
          </a:p>
          <a:p>
            <a:r>
              <a:rPr lang="ru-RU" sz="2400" dirty="0" smtClean="0"/>
              <a:t>Для полета на планеты.</a:t>
            </a:r>
          </a:p>
          <a:p>
            <a:r>
              <a:rPr lang="ru-RU" sz="2400" dirty="0" smtClean="0"/>
              <a:t>На какую захотим,</a:t>
            </a:r>
          </a:p>
          <a:p>
            <a:r>
              <a:rPr lang="ru-RU" sz="2400" dirty="0" smtClean="0"/>
              <a:t>На такую полетим.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DCIM\101OLYMP\SDC1009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556792"/>
            <a:ext cx="2651787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G:\DCIM\101OLYMP\SDC1009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293096"/>
            <a:ext cx="2651787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G:\DCIM\101OLYMP\SDC1009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59832" y="1124744"/>
            <a:ext cx="273630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G:\DCIM\101OLYMP\SDC1009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131840" y="4653136"/>
            <a:ext cx="2747797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G:\DCIM\101OLYMP\SDC1009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56176" y="1628800"/>
            <a:ext cx="269979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G:\DCIM\101OLYMP\SDC10098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300192" y="4365104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39552" y="188640"/>
            <a:ext cx="8268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«КОСМИЧЕСКИЕ ЗАГАДКИ»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8926" y="3143248"/>
            <a:ext cx="34639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До Луны не может птица</a:t>
            </a:r>
          </a:p>
          <a:p>
            <a:r>
              <a:rPr lang="ru-RU" sz="2400" dirty="0" smtClean="0"/>
              <a:t>Долететь и прилуниться,</a:t>
            </a:r>
          </a:p>
          <a:p>
            <a:r>
              <a:rPr lang="ru-RU" sz="2400" dirty="0" smtClean="0"/>
              <a:t>Но зато умеет это</a:t>
            </a:r>
          </a:p>
          <a:p>
            <a:r>
              <a:rPr lang="ru-RU" sz="2400" dirty="0" smtClean="0"/>
              <a:t>Делать быстрая ….ракета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G:\DCIM\101OLYMP\SDC101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332656"/>
            <a:ext cx="2928325" cy="2196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G:\DCIM\101OLYMP\SDC1010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60165" y="260648"/>
            <a:ext cx="2867811" cy="2150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G:\DCIM\101OLYMP\SDC1010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40152" y="4437112"/>
            <a:ext cx="297633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G:\DCIM\101OLYMP\SDC1010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4509120"/>
            <a:ext cx="2843808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G:\DCIM\101OLYMP\SDC1010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411760" y="1988840"/>
            <a:ext cx="4176464" cy="313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406414" y="548680"/>
            <a:ext cx="2399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«МОЯ»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77718" y="5373216"/>
            <a:ext cx="3713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«Планета»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528" y="2996952"/>
            <a:ext cx="2524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«твоя»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14379" y="2924944"/>
            <a:ext cx="28296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«наша»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DCIM\101OLYMP\SDC101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83768" y="3545632"/>
            <a:ext cx="4416491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G:\DCIM\101OLYMP\SDC101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80179" y="332656"/>
            <a:ext cx="2784309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G:\DCIM\101OLYMP\SDC1010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188640"/>
            <a:ext cx="3024336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G:\DCIM\101OLYMP\SDC1011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75856" y="332656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174166" y="2564904"/>
            <a:ext cx="6866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«Космическая Еда»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CIM\101OLYMP\SDC1011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3000372"/>
            <a:ext cx="4531498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G:\DCIM\101OLYMP\SDC1011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29158" y="428604"/>
            <a:ext cx="4214842" cy="3522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29058" y="4581128"/>
            <a:ext cx="52149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«Полет Ракеты»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214290"/>
            <a:ext cx="478634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Если очень захотеть можно в космос полететь?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Вы готовы  на ракете облететь сейчас планету?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Так займите же места и раскроют небеса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Неизведанные дали, где еще мы не бывали.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DCIM\101OLYMP\SDC101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28926" y="1000108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G:\DCIM\101OLYMP\SDC1011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857364"/>
            <a:ext cx="2808312" cy="210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G:\DCIM\101OLYMP\SDC1011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2066" y="4214818"/>
            <a:ext cx="2952328" cy="2214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G:\DCIM\101OLYMP\SDC1012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43636" y="1857364"/>
            <a:ext cx="2808312" cy="2106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99592" y="0"/>
            <a:ext cx="7502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«Космический гость»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357694"/>
            <a:ext cx="481426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Из созвездия Андромеды</a:t>
            </a:r>
          </a:p>
          <a:p>
            <a:r>
              <a:rPr lang="ru-RU" sz="2800" dirty="0" smtClean="0"/>
              <a:t>Облетев вокруг Земли,</a:t>
            </a:r>
          </a:p>
          <a:p>
            <a:r>
              <a:rPr lang="ru-RU" sz="2800" dirty="0" smtClean="0"/>
              <a:t>Прилетел к нам друг зеленый.</a:t>
            </a:r>
          </a:p>
          <a:p>
            <a:r>
              <a:rPr lang="ru-RU" sz="2800" dirty="0" smtClean="0"/>
              <a:t>Хочет в школу он ходить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347</Words>
  <Application>Microsoft Office PowerPoint</Application>
  <PresentationFormat>Экран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Sad</cp:lastModifiedBy>
  <cp:revision>24</cp:revision>
  <dcterms:created xsi:type="dcterms:W3CDTF">2013-04-13T15:54:30Z</dcterms:created>
  <dcterms:modified xsi:type="dcterms:W3CDTF">2013-04-25T07:59:04Z</dcterms:modified>
</cp:coreProperties>
</file>