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3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D6CF7-AA8A-4D7F-A3FC-A5C7874A3767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172D-C23F-4FE0-BF88-1392F4284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9699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Познавай бумагу!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357298"/>
            <a:ext cx="4357718" cy="52864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 Овсянникова Т.В. , воспитатель МБДОУ детский сад №7 «Лесная сказка» город Старый Оскол ,Белгородская область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Рабочий стол\73071669_k1012_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2195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Наша группа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457200" y="857233"/>
            <a:ext cx="8229600" cy="74296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Коллектив младшей группы №3 МБДОУ детский сад №7 «Лесная поляна» город Старый Оскол, Белгородская область.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Мама\Первая младшая\Фото0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242050" cy="468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Какая </a:t>
            </a:r>
            <a:r>
              <a:rPr lang="ru-RU" dirty="0" smtClean="0">
                <a:solidFill>
                  <a:srgbClr val="FF0000"/>
                </a:solidFill>
              </a:rPr>
              <a:t>же </a:t>
            </a:r>
            <a:r>
              <a:rPr lang="ru-RU" dirty="0" smtClean="0">
                <a:solidFill>
                  <a:srgbClr val="002060"/>
                </a:solidFill>
              </a:rPr>
              <a:t>ты </a:t>
            </a:r>
            <a:r>
              <a:rPr lang="ru-RU" dirty="0" smtClean="0">
                <a:solidFill>
                  <a:srgbClr val="FFFF00"/>
                </a:solidFill>
              </a:rPr>
              <a:t>бумага</a:t>
            </a:r>
            <a:r>
              <a:rPr lang="ru-RU" dirty="0" smtClean="0">
                <a:solidFill>
                  <a:srgbClr val="FF0000"/>
                </a:solidFill>
              </a:rPr>
              <a:t>???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P22105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4038600" cy="3786214"/>
          </a:xfrm>
        </p:spPr>
      </p:pic>
      <p:pic>
        <p:nvPicPr>
          <p:cNvPr id="8" name="Содержимое 7" descr="P22105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4038600" cy="371477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Сравнение </a:t>
            </a:r>
            <a:r>
              <a:rPr lang="ru-RU" dirty="0" smtClean="0">
                <a:solidFill>
                  <a:srgbClr val="FF0000"/>
                </a:solidFill>
              </a:rPr>
              <a:t>бумаги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FF0066"/>
                </a:solidFill>
              </a:rPr>
              <a:t>ткани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P2210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Шуршащая </a:t>
            </a: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FF00"/>
                </a:solidFill>
              </a:rPr>
              <a:t>поющая </a:t>
            </a:r>
            <a:r>
              <a:rPr lang="ru-RU" dirty="0" smtClean="0">
                <a:solidFill>
                  <a:srgbClr val="FF0066"/>
                </a:solidFill>
              </a:rPr>
              <a:t>бумага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P22105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4038600" cy="4643470"/>
          </a:xfrm>
        </p:spPr>
      </p:pic>
      <p:pic>
        <p:nvPicPr>
          <p:cNvPr id="6" name="Содержимое 5" descr="P22105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4038600" cy="45720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Ой!!, </a:t>
            </a:r>
            <a:r>
              <a:rPr lang="ru-RU" dirty="0" smtClean="0">
                <a:solidFill>
                  <a:srgbClr val="FFFF00"/>
                </a:solidFill>
              </a:rPr>
              <a:t>какая </a:t>
            </a:r>
            <a:r>
              <a:rPr lang="ru-RU" dirty="0" smtClean="0">
                <a:solidFill>
                  <a:srgbClr val="002060"/>
                </a:solidFill>
              </a:rPr>
              <a:t>мокрая!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P2210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Летающая </a:t>
            </a:r>
            <a:r>
              <a:rPr lang="ru-RU" dirty="0" smtClean="0">
                <a:solidFill>
                  <a:srgbClr val="FF0066"/>
                </a:solidFill>
              </a:rPr>
              <a:t>бумага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P22105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038600" cy="4643470"/>
          </a:xfrm>
        </p:spPr>
      </p:pic>
      <p:pic>
        <p:nvPicPr>
          <p:cNvPr id="6" name="Содержимое 5" descr="P22105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4038600" cy="45720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67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Познавай бумагу!</vt:lpstr>
      <vt:lpstr>Наша группа</vt:lpstr>
      <vt:lpstr>Какая же ты бумага???</vt:lpstr>
      <vt:lpstr>Сравнение бумаги и ткани</vt:lpstr>
      <vt:lpstr>Шуршащая и поющая бумага</vt:lpstr>
      <vt:lpstr>Ой!!, какая мокрая!</vt:lpstr>
      <vt:lpstr>Летающая бумага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Познавай бумагу!</dc:title>
  <dc:creator>Admin</dc:creator>
  <cp:lastModifiedBy>Admin</cp:lastModifiedBy>
  <cp:revision>8</cp:revision>
  <dcterms:created xsi:type="dcterms:W3CDTF">2012-02-25T16:52:25Z</dcterms:created>
  <dcterms:modified xsi:type="dcterms:W3CDTF">2012-02-25T17:51:43Z</dcterms:modified>
</cp:coreProperties>
</file>