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4" r:id="rId6"/>
    <p:sldId id="261" r:id="rId7"/>
    <p:sldId id="263" r:id="rId8"/>
    <p:sldId id="260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48F6-F7E1-46EA-B9F8-F7EA8D809491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259C-FD0E-47AA-97D7-F8A531E9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48F6-F7E1-46EA-B9F8-F7EA8D809491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259C-FD0E-47AA-97D7-F8A531E9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48F6-F7E1-46EA-B9F8-F7EA8D809491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259C-FD0E-47AA-97D7-F8A531E9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48F6-F7E1-46EA-B9F8-F7EA8D809491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259C-FD0E-47AA-97D7-F8A531E9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48F6-F7E1-46EA-B9F8-F7EA8D809491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259C-FD0E-47AA-97D7-F8A531E9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48F6-F7E1-46EA-B9F8-F7EA8D809491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259C-FD0E-47AA-97D7-F8A531E9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48F6-F7E1-46EA-B9F8-F7EA8D809491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259C-FD0E-47AA-97D7-F8A531E9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48F6-F7E1-46EA-B9F8-F7EA8D809491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259C-FD0E-47AA-97D7-F8A531E9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48F6-F7E1-46EA-B9F8-F7EA8D809491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259C-FD0E-47AA-97D7-F8A531E9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48F6-F7E1-46EA-B9F8-F7EA8D809491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259C-FD0E-47AA-97D7-F8A531E9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48F6-F7E1-46EA-B9F8-F7EA8D809491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259C-FD0E-47AA-97D7-F8A531E9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248F6-F7E1-46EA-B9F8-F7EA8D809491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259C-FD0E-47AA-97D7-F8A531E9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Достопримечательности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Петербурга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Дворцовая площадь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Дворцо́вая</a:t>
            </a:r>
            <a:r>
              <a:rPr lang="ru-RU" b="1" dirty="0" smtClean="0"/>
              <a:t> </a:t>
            </a:r>
            <a:r>
              <a:rPr lang="ru-RU" b="1" dirty="0" err="1" smtClean="0"/>
              <a:t>пло́щадь</a:t>
            </a:r>
            <a:r>
              <a:rPr lang="ru-RU" dirty="0" smtClean="0"/>
              <a:t> (с 1918 до 1944 </a:t>
            </a:r>
            <a:r>
              <a:rPr lang="ru-RU" i="1" dirty="0" smtClean="0"/>
              <a:t>площадь Урицкого</a:t>
            </a:r>
            <a:r>
              <a:rPr lang="ru-RU" dirty="0" smtClean="0"/>
              <a:t>) — главная площадь Санкт-Петербурга, архитектурный ансамбль, возникший во второй половине XVIII — первой половине XIX века.</a:t>
            </a:r>
          </a:p>
          <a:p>
            <a:r>
              <a:rPr lang="ru-RU" dirty="0" smtClean="0"/>
              <a:t>Площадь образуют памятники </a:t>
            </a:r>
          </a:p>
          <a:p>
            <a:r>
              <a:rPr lang="ru-RU" dirty="0" smtClean="0"/>
              <a:t>истории и культуры федерального значения: Зимний дворец, Здание штаба Гвардейского корпуса, Здание Главного штаба с</a:t>
            </a:r>
          </a:p>
          <a:p>
            <a:r>
              <a:rPr lang="ru-RU" dirty="0" smtClean="0"/>
              <a:t> Триумфальной аркой, Александровская колонна. Её размеры составляют около 5 га (по другим сведениям</a:t>
            </a:r>
            <a:r>
              <a:rPr lang="ru-RU" baseline="30000" dirty="0" smtClean="0"/>
              <a:t>[1]</a:t>
            </a:r>
            <a:r>
              <a:rPr lang="ru-RU" dirty="0" smtClean="0"/>
              <a:t> — 8 га; для сравнения — Красная площадь в Москве имеет площадь 2,3 га</a:t>
            </a:r>
            <a:endParaRPr lang="ru-RU" dirty="0"/>
          </a:p>
        </p:txBody>
      </p:sp>
      <p:pic>
        <p:nvPicPr>
          <p:cNvPr id="5" name="Содержимое 4" descr="147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12776"/>
            <a:ext cx="4038600" cy="46085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Зимний дворец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Зимний дворец и Дворцовая площадь образуют красивейший архитектурный ансамбль современного города и являются одним из главных объектов </a:t>
            </a:r>
            <a:r>
              <a:rPr lang="ru-RU" dirty="0" err="1" smtClean="0"/>
              <a:t>внутрироссийского</a:t>
            </a:r>
            <a:r>
              <a:rPr lang="ru-RU" dirty="0" smtClean="0"/>
              <a:t> и международного туризма</a:t>
            </a:r>
            <a:endParaRPr lang="ru-RU" dirty="0"/>
          </a:p>
        </p:txBody>
      </p:sp>
      <p:pic>
        <p:nvPicPr>
          <p:cNvPr id="5" name="Содержимое 4" descr="70192894_1296808125_5392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50636"/>
            <a:ext cx="4038600" cy="262509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Исаакиевский  собор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Исаа́киевский</a:t>
            </a:r>
            <a:r>
              <a:rPr lang="ru-RU" b="1" dirty="0" smtClean="0"/>
              <a:t> </a:t>
            </a:r>
            <a:r>
              <a:rPr lang="ru-RU" b="1" dirty="0" err="1" smtClean="0"/>
              <a:t>собо́р</a:t>
            </a:r>
            <a:r>
              <a:rPr lang="ru-RU" dirty="0" smtClean="0"/>
              <a:t> (официальное название — </a:t>
            </a:r>
            <a:r>
              <a:rPr lang="ru-RU" b="1" dirty="0" smtClean="0"/>
              <a:t>собор преподобного </a:t>
            </a:r>
            <a:r>
              <a:rPr lang="ru-RU" b="1" dirty="0" err="1" smtClean="0"/>
              <a:t>Исаакия</a:t>
            </a:r>
            <a:r>
              <a:rPr lang="ru-RU" b="1" dirty="0" smtClean="0"/>
              <a:t> Далматского</a:t>
            </a:r>
            <a:r>
              <a:rPr lang="ru-RU" dirty="0" smtClean="0"/>
              <a:t>) — крупнейший православный храм Санкт-Петербурга. Расположен на Исаакиевской площади</a:t>
            </a:r>
            <a:endParaRPr lang="ru-RU" dirty="0"/>
          </a:p>
        </p:txBody>
      </p:sp>
      <p:pic>
        <p:nvPicPr>
          <p:cNvPr id="5" name="Содержимое 4" descr="45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268760"/>
            <a:ext cx="4038600" cy="496855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Эрмитаж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err="1" smtClean="0"/>
              <a:t>Госуда́рственный</a:t>
            </a:r>
            <a:r>
              <a:rPr lang="ru-RU" b="1" dirty="0" smtClean="0"/>
              <a:t> </a:t>
            </a:r>
            <a:r>
              <a:rPr lang="ru-RU" b="1" dirty="0" err="1" smtClean="0"/>
              <a:t>Эрмита́ж</a:t>
            </a:r>
            <a:r>
              <a:rPr lang="ru-RU" dirty="0" smtClean="0"/>
              <a:t> в Санкт-Петербурге — крупнейший в России и один из крупнейших в мире художественных и культурно-исторических музеев, федеральное государственное бюджетное учреждение культуры</a:t>
            </a:r>
          </a:p>
        </p:txBody>
      </p:sp>
      <p:pic>
        <p:nvPicPr>
          <p:cNvPr id="5" name="Содержимое 4" descr="Hermitage_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80432"/>
            <a:ext cx="4038600" cy="33655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Крейсер Аврора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err="1" smtClean="0"/>
              <a:t>Авро́ра</a:t>
            </a:r>
            <a:r>
              <a:rPr lang="ru-RU" b="1" dirty="0" smtClean="0"/>
              <a:t>»</a:t>
            </a:r>
            <a:r>
              <a:rPr lang="ru-RU" dirty="0" smtClean="0"/>
              <a:t> — крейсер 1-го ранга Балтийского флота типа «Диана»</a:t>
            </a:r>
            <a:r>
              <a:rPr lang="ru-RU" baseline="30000" dirty="0" smtClean="0"/>
              <a:t>[1]</a:t>
            </a:r>
            <a:r>
              <a:rPr lang="ru-RU" dirty="0" smtClean="0"/>
              <a:t>, принимавший участие в нескольких войнах XX века и являющийся одним из символов Октябрьской </a:t>
            </a:r>
            <a:r>
              <a:rPr lang="ru-RU" dirty="0" err="1" smtClean="0"/>
              <a:t>револ</a:t>
            </a:r>
            <a:endParaRPr lang="ru-RU" dirty="0"/>
          </a:p>
        </p:txBody>
      </p:sp>
      <p:pic>
        <p:nvPicPr>
          <p:cNvPr id="5" name="Содержимое 4" descr="Pantserkruiser_Auror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1" y="1772817"/>
            <a:ext cx="3404628" cy="353940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Петропавловская крепость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indent="17463">
              <a:buNone/>
            </a:pPr>
            <a:r>
              <a:rPr lang="ru-RU" b="1" dirty="0" err="1" smtClean="0"/>
              <a:t>Петропа́вловская</a:t>
            </a:r>
            <a:r>
              <a:rPr lang="ru-RU" b="1" dirty="0" smtClean="0"/>
              <a:t> </a:t>
            </a:r>
            <a:r>
              <a:rPr lang="ru-RU" b="1" dirty="0" err="1" smtClean="0"/>
              <a:t>кре́пость</a:t>
            </a:r>
            <a:r>
              <a:rPr lang="ru-RU" dirty="0" smtClean="0"/>
              <a:t> (официальное название — </a:t>
            </a:r>
            <a:r>
              <a:rPr lang="ru-RU" b="1" dirty="0" err="1" smtClean="0"/>
              <a:t>Санкт-Петербу́ргская</a:t>
            </a:r>
            <a:r>
              <a:rPr lang="ru-RU" dirty="0" smtClean="0"/>
              <a:t>, в 1914—1917 годах — </a:t>
            </a:r>
            <a:r>
              <a:rPr lang="ru-RU" b="1" dirty="0" err="1" smtClean="0"/>
              <a:t>Петрогра́дская</a:t>
            </a:r>
            <a:r>
              <a:rPr lang="ru-RU" b="1" dirty="0" smtClean="0"/>
              <a:t> крепость</a:t>
            </a:r>
            <a:r>
              <a:rPr lang="ru-RU" dirty="0" smtClean="0"/>
              <a:t>) — </a:t>
            </a:r>
            <a:r>
              <a:rPr lang="ru-RU" dirty="0" err="1" smtClean="0"/>
              <a:t>крепость</a:t>
            </a:r>
            <a:r>
              <a:rPr lang="ru-RU" dirty="0" smtClean="0"/>
              <a:t> в Санкт-Петербурге, расположенная на Заячьем острове, историческое ядро города.</a:t>
            </a:r>
            <a:endParaRPr lang="ru-RU" b="1" dirty="0" smtClean="0"/>
          </a:p>
        </p:txBody>
      </p:sp>
      <p:pic>
        <p:nvPicPr>
          <p:cNvPr id="5" name="Содержимое 4" descr="47558069_26001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4104456" cy="432048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Зоологический музей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17463">
              <a:buNone/>
            </a:pPr>
            <a:r>
              <a:rPr lang="ru-RU" b="1" dirty="0" smtClean="0"/>
              <a:t>Зоологический музей Зоологического института РАН</a:t>
            </a:r>
            <a:r>
              <a:rPr lang="ru-RU" dirty="0" smtClean="0"/>
              <a:t> — старейший зоологический музей на территории России</a:t>
            </a:r>
            <a:endParaRPr lang="ru-RU" dirty="0"/>
          </a:p>
        </p:txBody>
      </p:sp>
      <p:pic>
        <p:nvPicPr>
          <p:cNvPr id="5" name="Содержимое 4" descr="VO_Birzhevaja_ploschad_zoo_12-04-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340768"/>
            <a:ext cx="40386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237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Достопримечательности   Петербурга</vt:lpstr>
      <vt:lpstr>Дворцовая площадь</vt:lpstr>
      <vt:lpstr>Зимний дворец</vt:lpstr>
      <vt:lpstr>Исаакиевский  собор</vt:lpstr>
      <vt:lpstr>Эрмитаж</vt:lpstr>
      <vt:lpstr>Крейсер Аврора</vt:lpstr>
      <vt:lpstr>Петропавловская крепость</vt:lpstr>
      <vt:lpstr>Зоологический музей</vt:lpstr>
      <vt:lpstr>Спасибо за внимание!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Петербурга</dc:title>
  <dc:creator>792c4u3</dc:creator>
  <cp:lastModifiedBy>792c4u3</cp:lastModifiedBy>
  <cp:revision>11</cp:revision>
  <dcterms:created xsi:type="dcterms:W3CDTF">2012-06-18T14:53:37Z</dcterms:created>
  <dcterms:modified xsi:type="dcterms:W3CDTF">2012-06-20T14:04:58Z</dcterms:modified>
</cp:coreProperties>
</file>