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89" r:id="rId4"/>
    <p:sldId id="286" r:id="rId5"/>
    <p:sldId id="287" r:id="rId6"/>
    <p:sldId id="288" r:id="rId7"/>
    <p:sldId id="270" r:id="rId8"/>
    <p:sldId id="271" r:id="rId9"/>
    <p:sldId id="268" r:id="rId10"/>
    <p:sldId id="265" r:id="rId11"/>
    <p:sldId id="272" r:id="rId12"/>
    <p:sldId id="273" r:id="rId13"/>
    <p:sldId id="274" r:id="rId14"/>
    <p:sldId id="266" r:id="rId15"/>
    <p:sldId id="264" r:id="rId16"/>
    <p:sldId id="278" r:id="rId17"/>
    <p:sldId id="263" r:id="rId18"/>
    <p:sldId id="290" r:id="rId19"/>
    <p:sldId id="279" r:id="rId20"/>
    <p:sldId id="291" r:id="rId21"/>
    <p:sldId id="292" r:id="rId22"/>
    <p:sldId id="277" r:id="rId23"/>
    <p:sldId id="276" r:id="rId24"/>
    <p:sldId id="280" r:id="rId25"/>
    <p:sldId id="262" r:id="rId26"/>
    <p:sldId id="258" r:id="rId27"/>
    <p:sldId id="284" r:id="rId28"/>
    <p:sldId id="281" r:id="rId29"/>
    <p:sldId id="285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D23A"/>
    <a:srgbClr val="666CA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B10BC4-2B9D-43F9-9173-0BC5231EF8A4}" type="doc">
      <dgm:prSet loTypeId="urn:microsoft.com/office/officeart/2005/8/layout/p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28DFA32-8D20-41A9-89CA-E5A6D2120BF5}">
      <dgm:prSet phldrT="[Текст]" phldr="1" custT="1"/>
      <dgm:spPr/>
      <dgm:t>
        <a:bodyPr/>
        <a:lstStyle/>
        <a:p>
          <a:endParaRPr lang="ru-RU" sz="4800" dirty="0"/>
        </a:p>
      </dgm:t>
    </dgm:pt>
    <dgm:pt modelId="{19038171-D49D-4756-935E-948CB9EBF0CC}" type="parTrans" cxnId="{48426821-6E9C-44F4-873F-FA42CFBCA1E4}">
      <dgm:prSet/>
      <dgm:spPr/>
      <dgm:t>
        <a:bodyPr/>
        <a:lstStyle/>
        <a:p>
          <a:endParaRPr lang="ru-RU" sz="2000"/>
        </a:p>
      </dgm:t>
    </dgm:pt>
    <dgm:pt modelId="{5C225A5E-151A-434E-BDEF-086A315AA158}" type="sibTrans" cxnId="{48426821-6E9C-44F4-873F-FA42CFBCA1E4}">
      <dgm:prSet/>
      <dgm:spPr/>
      <dgm:t>
        <a:bodyPr/>
        <a:lstStyle/>
        <a:p>
          <a:endParaRPr lang="ru-RU" sz="2000"/>
        </a:p>
      </dgm:t>
    </dgm:pt>
    <dgm:pt modelId="{55C385F1-47D3-4370-8AD5-9911EB4B8993}">
      <dgm:prSet phldrT="[Текст]" phldr="1" custT="1"/>
      <dgm:spPr/>
      <dgm:t>
        <a:bodyPr/>
        <a:lstStyle/>
        <a:p>
          <a:endParaRPr lang="ru-RU" sz="4800"/>
        </a:p>
      </dgm:t>
    </dgm:pt>
    <dgm:pt modelId="{4C0B705B-83A9-427B-9995-4F58815D00B1}" type="parTrans" cxnId="{A69927B8-D06E-4E83-BA38-0468FD999AF3}">
      <dgm:prSet/>
      <dgm:spPr/>
      <dgm:t>
        <a:bodyPr/>
        <a:lstStyle/>
        <a:p>
          <a:endParaRPr lang="ru-RU" sz="2000"/>
        </a:p>
      </dgm:t>
    </dgm:pt>
    <dgm:pt modelId="{37A459CE-3927-4017-B9D7-D1344C0BB561}" type="sibTrans" cxnId="{A69927B8-D06E-4E83-BA38-0468FD999AF3}">
      <dgm:prSet/>
      <dgm:spPr/>
      <dgm:t>
        <a:bodyPr/>
        <a:lstStyle/>
        <a:p>
          <a:endParaRPr lang="ru-RU" sz="2000"/>
        </a:p>
      </dgm:t>
    </dgm:pt>
    <dgm:pt modelId="{3FCB9574-40E7-43C4-8E0A-3B7EA87B9092}">
      <dgm:prSet phldrT="[Текст]" phldr="1" custT="1"/>
      <dgm:spPr/>
      <dgm:t>
        <a:bodyPr/>
        <a:lstStyle/>
        <a:p>
          <a:endParaRPr lang="ru-RU" sz="4800"/>
        </a:p>
      </dgm:t>
    </dgm:pt>
    <dgm:pt modelId="{167D85A3-9537-49CC-AAE0-3650939C969F}" type="parTrans" cxnId="{623971AE-FC01-4DD3-8CB7-E0903F61A183}">
      <dgm:prSet/>
      <dgm:spPr/>
      <dgm:t>
        <a:bodyPr/>
        <a:lstStyle/>
        <a:p>
          <a:endParaRPr lang="ru-RU" sz="2000"/>
        </a:p>
      </dgm:t>
    </dgm:pt>
    <dgm:pt modelId="{2C28DB16-8525-4ABC-98C9-9534F7C2B4DB}" type="sibTrans" cxnId="{623971AE-FC01-4DD3-8CB7-E0903F61A183}">
      <dgm:prSet/>
      <dgm:spPr/>
      <dgm:t>
        <a:bodyPr/>
        <a:lstStyle/>
        <a:p>
          <a:endParaRPr lang="ru-RU" sz="2000"/>
        </a:p>
      </dgm:t>
    </dgm:pt>
    <dgm:pt modelId="{6459E8FE-D0FD-4149-A806-CB555F1D00E0}">
      <dgm:prSet phldrT="[Текст]" phldr="1" custT="1"/>
      <dgm:spPr/>
      <dgm:t>
        <a:bodyPr/>
        <a:lstStyle/>
        <a:p>
          <a:endParaRPr lang="ru-RU" sz="4800" dirty="0"/>
        </a:p>
      </dgm:t>
    </dgm:pt>
    <dgm:pt modelId="{1FD0FAF1-4201-475B-BB15-F40EE5E35CF9}" type="sibTrans" cxnId="{75366A63-69B5-4D27-82E4-0AB1E39210B8}">
      <dgm:prSet/>
      <dgm:spPr/>
      <dgm:t>
        <a:bodyPr/>
        <a:lstStyle/>
        <a:p>
          <a:endParaRPr lang="ru-RU" sz="2000"/>
        </a:p>
      </dgm:t>
    </dgm:pt>
    <dgm:pt modelId="{904003C7-0FE2-47EF-A000-E8F4E34767CA}" type="parTrans" cxnId="{75366A63-69B5-4D27-82E4-0AB1E39210B8}">
      <dgm:prSet/>
      <dgm:spPr/>
      <dgm:t>
        <a:bodyPr/>
        <a:lstStyle/>
        <a:p>
          <a:endParaRPr lang="ru-RU" sz="2000"/>
        </a:p>
      </dgm:t>
    </dgm:pt>
    <dgm:pt modelId="{010A8BC0-DD0F-4FC0-B6C2-0A80B6906B87}" type="pres">
      <dgm:prSet presAssocID="{F3B10BC4-2B9D-43F9-9173-0BC5231EF8A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DB1655-0C2E-4FFA-962E-928711DE40FE}" type="pres">
      <dgm:prSet presAssocID="{328DFA32-8D20-41A9-89CA-E5A6D2120BF5}" presName="compNode" presStyleCnt="0"/>
      <dgm:spPr/>
      <dgm:t>
        <a:bodyPr/>
        <a:lstStyle/>
        <a:p>
          <a:endParaRPr lang="ru-RU"/>
        </a:p>
      </dgm:t>
    </dgm:pt>
    <dgm:pt modelId="{92266975-A50B-4A80-AF87-FD5680B281A4}" type="pres">
      <dgm:prSet presAssocID="{328DFA32-8D20-41A9-89CA-E5A6D2120BF5}" presName="pictRect" presStyleLbl="node1" presStyleIdx="0" presStyleCnt="4" custLinFactNeighborX="-56195" custLinFactNeighborY="3659"/>
      <dgm:spPr>
        <a:prstGeom prst="flowChartMultidocumen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C2ADD53-BD3A-4655-A9AA-86A49B11D453}" type="pres">
      <dgm:prSet presAssocID="{328DFA32-8D20-41A9-89CA-E5A6D2120BF5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DD506F-04DF-4A00-A0F2-770D6BA9FD82}" type="pres">
      <dgm:prSet presAssocID="{5C225A5E-151A-434E-BDEF-086A315AA15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5748824-CBB0-44D7-A950-AFF2397B5A76}" type="pres">
      <dgm:prSet presAssocID="{6459E8FE-D0FD-4149-A806-CB555F1D00E0}" presName="compNode" presStyleCnt="0"/>
      <dgm:spPr/>
      <dgm:t>
        <a:bodyPr/>
        <a:lstStyle/>
        <a:p>
          <a:endParaRPr lang="ru-RU"/>
        </a:p>
      </dgm:t>
    </dgm:pt>
    <dgm:pt modelId="{B92E0E98-73A6-4A90-B930-8B17C4322C1A}" type="pres">
      <dgm:prSet presAssocID="{6459E8FE-D0FD-4149-A806-CB555F1D00E0}" presName="pictRect" presStyleLbl="node1" presStyleIdx="1" presStyleCnt="4" custLinFactNeighborX="48730" custLinFactNeighborY="-11937"/>
      <dgm:spPr>
        <a:prstGeom prst="flowChartMultidocumen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29BF5BA-A9F3-4E7B-882A-87C3E8EC843A}" type="pres">
      <dgm:prSet presAssocID="{6459E8FE-D0FD-4149-A806-CB555F1D00E0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7A3103-D255-403A-94EB-D3D4F0375454}" type="pres">
      <dgm:prSet presAssocID="{1FD0FAF1-4201-475B-BB15-F40EE5E35CF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4B07368-3A46-4E23-8728-050A1D1AB2D4}" type="pres">
      <dgm:prSet presAssocID="{55C385F1-47D3-4370-8AD5-9911EB4B8993}" presName="compNode" presStyleCnt="0"/>
      <dgm:spPr/>
      <dgm:t>
        <a:bodyPr/>
        <a:lstStyle/>
        <a:p>
          <a:endParaRPr lang="ru-RU"/>
        </a:p>
      </dgm:t>
    </dgm:pt>
    <dgm:pt modelId="{A678217E-EE58-451E-A9A4-1DA1978F38F1}" type="pres">
      <dgm:prSet presAssocID="{55C385F1-47D3-4370-8AD5-9911EB4B8993}" presName="pictRect" presStyleLbl="node1" presStyleIdx="2" presStyleCnt="4" custLinFactNeighborX="-48135" custLinFactNeighborY="41961"/>
      <dgm:spPr>
        <a:prstGeom prst="flowChartMultidocumen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A0F4377-E626-44AC-9485-1BF700728D6F}" type="pres">
      <dgm:prSet presAssocID="{55C385F1-47D3-4370-8AD5-9911EB4B8993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2915BE-7897-4686-8370-2D738B8938FE}" type="pres">
      <dgm:prSet presAssocID="{37A459CE-3927-4017-B9D7-D1344C0BB56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FA2AD5C-BF75-4CDB-8ACB-32F4C66FFD95}" type="pres">
      <dgm:prSet presAssocID="{3FCB9574-40E7-43C4-8E0A-3B7EA87B9092}" presName="compNode" presStyleCnt="0"/>
      <dgm:spPr/>
      <dgm:t>
        <a:bodyPr/>
        <a:lstStyle/>
        <a:p>
          <a:endParaRPr lang="ru-RU"/>
        </a:p>
      </dgm:t>
    </dgm:pt>
    <dgm:pt modelId="{301E1EAA-3E81-411A-94CC-A752EBD5E230}" type="pres">
      <dgm:prSet presAssocID="{3FCB9574-40E7-43C4-8E0A-3B7EA87B9092}" presName="pictRect" presStyleLbl="node1" presStyleIdx="3" presStyleCnt="4" custLinFactNeighborX="40670" custLinFactNeighborY="53659"/>
      <dgm:spPr>
        <a:prstGeom prst="flowChartMultidocumen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EEFF3F5-78FD-49C3-ADF5-612B2AA533EC}" type="pres">
      <dgm:prSet presAssocID="{3FCB9574-40E7-43C4-8E0A-3B7EA87B9092}" presName="textRec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128FA0-9FAD-4E87-8197-33B526415F44}" type="presOf" srcId="{37A459CE-3927-4017-B9D7-D1344C0BB561}" destId="{612915BE-7897-4686-8370-2D738B8938FE}" srcOrd="0" destOrd="0" presId="urn:microsoft.com/office/officeart/2005/8/layout/pList1"/>
    <dgm:cxn modelId="{623971AE-FC01-4DD3-8CB7-E0903F61A183}" srcId="{F3B10BC4-2B9D-43F9-9173-0BC5231EF8A4}" destId="{3FCB9574-40E7-43C4-8E0A-3B7EA87B9092}" srcOrd="3" destOrd="0" parTransId="{167D85A3-9537-49CC-AAE0-3650939C969F}" sibTransId="{2C28DB16-8525-4ABC-98C9-9534F7C2B4DB}"/>
    <dgm:cxn modelId="{82EF2CC2-0FFF-4D03-9285-80E36E774767}" type="presOf" srcId="{3FCB9574-40E7-43C4-8E0A-3B7EA87B9092}" destId="{9EEFF3F5-78FD-49C3-ADF5-612B2AA533EC}" srcOrd="0" destOrd="0" presId="urn:microsoft.com/office/officeart/2005/8/layout/pList1"/>
    <dgm:cxn modelId="{D7867218-F2A6-41DE-92C2-6BA72D2A0EEB}" type="presOf" srcId="{328DFA32-8D20-41A9-89CA-E5A6D2120BF5}" destId="{AC2ADD53-BD3A-4655-A9AA-86A49B11D453}" srcOrd="0" destOrd="0" presId="urn:microsoft.com/office/officeart/2005/8/layout/pList1"/>
    <dgm:cxn modelId="{D689F4CF-79E2-4480-9811-BDC3A3858728}" type="presOf" srcId="{5C225A5E-151A-434E-BDEF-086A315AA158}" destId="{70DD506F-04DF-4A00-A0F2-770D6BA9FD82}" srcOrd="0" destOrd="0" presId="urn:microsoft.com/office/officeart/2005/8/layout/pList1"/>
    <dgm:cxn modelId="{48426821-6E9C-44F4-873F-FA42CFBCA1E4}" srcId="{F3B10BC4-2B9D-43F9-9173-0BC5231EF8A4}" destId="{328DFA32-8D20-41A9-89CA-E5A6D2120BF5}" srcOrd="0" destOrd="0" parTransId="{19038171-D49D-4756-935E-948CB9EBF0CC}" sibTransId="{5C225A5E-151A-434E-BDEF-086A315AA158}"/>
    <dgm:cxn modelId="{7841EF19-88EA-4C20-8D8A-B324D64B3650}" type="presOf" srcId="{6459E8FE-D0FD-4149-A806-CB555F1D00E0}" destId="{429BF5BA-A9F3-4E7B-882A-87C3E8EC843A}" srcOrd="0" destOrd="0" presId="urn:microsoft.com/office/officeart/2005/8/layout/pList1"/>
    <dgm:cxn modelId="{E5538E4F-D320-4B43-BE3B-FCA3B32565A7}" type="presOf" srcId="{F3B10BC4-2B9D-43F9-9173-0BC5231EF8A4}" destId="{010A8BC0-DD0F-4FC0-B6C2-0A80B6906B87}" srcOrd="0" destOrd="0" presId="urn:microsoft.com/office/officeart/2005/8/layout/pList1"/>
    <dgm:cxn modelId="{639848E6-7B6D-4C6B-B914-13122B9E2E91}" type="presOf" srcId="{1FD0FAF1-4201-475B-BB15-F40EE5E35CF9}" destId="{767A3103-D255-403A-94EB-D3D4F0375454}" srcOrd="0" destOrd="0" presId="urn:microsoft.com/office/officeart/2005/8/layout/pList1"/>
    <dgm:cxn modelId="{75366A63-69B5-4D27-82E4-0AB1E39210B8}" srcId="{F3B10BC4-2B9D-43F9-9173-0BC5231EF8A4}" destId="{6459E8FE-D0FD-4149-A806-CB555F1D00E0}" srcOrd="1" destOrd="0" parTransId="{904003C7-0FE2-47EF-A000-E8F4E34767CA}" sibTransId="{1FD0FAF1-4201-475B-BB15-F40EE5E35CF9}"/>
    <dgm:cxn modelId="{950AF65E-11B4-4D20-862F-E5C5EDDCC6D8}" type="presOf" srcId="{55C385F1-47D3-4370-8AD5-9911EB4B8993}" destId="{4A0F4377-E626-44AC-9485-1BF700728D6F}" srcOrd="0" destOrd="0" presId="urn:microsoft.com/office/officeart/2005/8/layout/pList1"/>
    <dgm:cxn modelId="{A69927B8-D06E-4E83-BA38-0468FD999AF3}" srcId="{F3B10BC4-2B9D-43F9-9173-0BC5231EF8A4}" destId="{55C385F1-47D3-4370-8AD5-9911EB4B8993}" srcOrd="2" destOrd="0" parTransId="{4C0B705B-83A9-427B-9995-4F58815D00B1}" sibTransId="{37A459CE-3927-4017-B9D7-D1344C0BB561}"/>
    <dgm:cxn modelId="{000F0BBA-99A4-4908-8934-39C446221638}" type="presParOf" srcId="{010A8BC0-DD0F-4FC0-B6C2-0A80B6906B87}" destId="{46DB1655-0C2E-4FFA-962E-928711DE40FE}" srcOrd="0" destOrd="0" presId="urn:microsoft.com/office/officeart/2005/8/layout/pList1"/>
    <dgm:cxn modelId="{BF4A0243-95E7-46F4-B8DB-594EDBF162A4}" type="presParOf" srcId="{46DB1655-0C2E-4FFA-962E-928711DE40FE}" destId="{92266975-A50B-4A80-AF87-FD5680B281A4}" srcOrd="0" destOrd="0" presId="urn:microsoft.com/office/officeart/2005/8/layout/pList1"/>
    <dgm:cxn modelId="{B4DF1828-E5BE-4626-9E20-59CCB07F8A8F}" type="presParOf" srcId="{46DB1655-0C2E-4FFA-962E-928711DE40FE}" destId="{AC2ADD53-BD3A-4655-A9AA-86A49B11D453}" srcOrd="1" destOrd="0" presId="urn:microsoft.com/office/officeart/2005/8/layout/pList1"/>
    <dgm:cxn modelId="{70738D4B-11F8-4826-9298-B97FCA2CDE4B}" type="presParOf" srcId="{010A8BC0-DD0F-4FC0-B6C2-0A80B6906B87}" destId="{70DD506F-04DF-4A00-A0F2-770D6BA9FD82}" srcOrd="1" destOrd="0" presId="urn:microsoft.com/office/officeart/2005/8/layout/pList1"/>
    <dgm:cxn modelId="{2C63B2AD-3CB4-4788-BD46-277EE009B120}" type="presParOf" srcId="{010A8BC0-DD0F-4FC0-B6C2-0A80B6906B87}" destId="{55748824-CBB0-44D7-A950-AFF2397B5A76}" srcOrd="2" destOrd="0" presId="urn:microsoft.com/office/officeart/2005/8/layout/pList1"/>
    <dgm:cxn modelId="{C4F1A6C1-FA65-445E-B9A6-89A60B55A1E4}" type="presParOf" srcId="{55748824-CBB0-44D7-A950-AFF2397B5A76}" destId="{B92E0E98-73A6-4A90-B930-8B17C4322C1A}" srcOrd="0" destOrd="0" presId="urn:microsoft.com/office/officeart/2005/8/layout/pList1"/>
    <dgm:cxn modelId="{76878F3C-AF49-47FB-91E4-542011BD788A}" type="presParOf" srcId="{55748824-CBB0-44D7-A950-AFF2397B5A76}" destId="{429BF5BA-A9F3-4E7B-882A-87C3E8EC843A}" srcOrd="1" destOrd="0" presId="urn:microsoft.com/office/officeart/2005/8/layout/pList1"/>
    <dgm:cxn modelId="{DE5309E8-DBDB-4DD7-A39C-FBCFC53B8CA0}" type="presParOf" srcId="{010A8BC0-DD0F-4FC0-B6C2-0A80B6906B87}" destId="{767A3103-D255-403A-94EB-D3D4F0375454}" srcOrd="3" destOrd="0" presId="urn:microsoft.com/office/officeart/2005/8/layout/pList1"/>
    <dgm:cxn modelId="{0D237289-C4BB-4D4A-B292-953FFC5B4434}" type="presParOf" srcId="{010A8BC0-DD0F-4FC0-B6C2-0A80B6906B87}" destId="{64B07368-3A46-4E23-8728-050A1D1AB2D4}" srcOrd="4" destOrd="0" presId="urn:microsoft.com/office/officeart/2005/8/layout/pList1"/>
    <dgm:cxn modelId="{709F8D06-821A-4E18-95DB-67F3618ED071}" type="presParOf" srcId="{64B07368-3A46-4E23-8728-050A1D1AB2D4}" destId="{A678217E-EE58-451E-A9A4-1DA1978F38F1}" srcOrd="0" destOrd="0" presId="urn:microsoft.com/office/officeart/2005/8/layout/pList1"/>
    <dgm:cxn modelId="{1E17FBE5-B4E1-4C69-A619-8248D02009CF}" type="presParOf" srcId="{64B07368-3A46-4E23-8728-050A1D1AB2D4}" destId="{4A0F4377-E626-44AC-9485-1BF700728D6F}" srcOrd="1" destOrd="0" presId="urn:microsoft.com/office/officeart/2005/8/layout/pList1"/>
    <dgm:cxn modelId="{48ABC998-043B-4309-AE47-35358A2A537C}" type="presParOf" srcId="{010A8BC0-DD0F-4FC0-B6C2-0A80B6906B87}" destId="{612915BE-7897-4686-8370-2D738B8938FE}" srcOrd="5" destOrd="0" presId="urn:microsoft.com/office/officeart/2005/8/layout/pList1"/>
    <dgm:cxn modelId="{F5D24156-9D58-408B-978D-9E99E1B761AB}" type="presParOf" srcId="{010A8BC0-DD0F-4FC0-B6C2-0A80B6906B87}" destId="{3FA2AD5C-BF75-4CDB-8ACB-32F4C66FFD95}" srcOrd="6" destOrd="0" presId="urn:microsoft.com/office/officeart/2005/8/layout/pList1"/>
    <dgm:cxn modelId="{C302B8BC-0735-42B0-96B5-4B359103F83A}" type="presParOf" srcId="{3FA2AD5C-BF75-4CDB-8ACB-32F4C66FFD95}" destId="{301E1EAA-3E81-411A-94CC-A752EBD5E230}" srcOrd="0" destOrd="0" presId="urn:microsoft.com/office/officeart/2005/8/layout/pList1"/>
    <dgm:cxn modelId="{A282E652-1F13-476B-8810-6021C0308D8D}" type="presParOf" srcId="{3FA2AD5C-BF75-4CDB-8ACB-32F4C66FFD95}" destId="{9EEFF3F5-78FD-49C3-ADF5-612B2AA533EC}" srcOrd="1" destOrd="0" presId="urn:microsoft.com/office/officeart/2005/8/layout/pList1"/>
  </dgm:cxnLst>
  <dgm:bg>
    <a:noFill/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dfon.ru/catalog/nature/" TargetMode="External"/><Relationship Id="rId3" Type="http://schemas.openxmlformats.org/officeDocument/2006/relationships/image" Target="../media/image2.jpeg"/><Relationship Id="rId7" Type="http://schemas.openxmlformats.org/officeDocument/2006/relationships/hyperlink" Target="http://www.goodfon.ru/wallpaper/28861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7.jpeg"/><Relationship Id="rId4" Type="http://schemas.openxmlformats.org/officeDocument/2006/relationships/image" Target="../media/image3.jpeg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dfon.ru/catalog/nature/" TargetMode="External"/><Relationship Id="rId2" Type="http://schemas.openxmlformats.org/officeDocument/2006/relationships/hyperlink" Target="http://www.goodfon.ru/wallpaper/28861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dfon.ru/catalog/nature/" TargetMode="External"/><Relationship Id="rId2" Type="http://schemas.openxmlformats.org/officeDocument/2006/relationships/hyperlink" Target="http://www.goodfon.ru/wallpaper/29169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7143776"/>
          </a:xfrm>
          <a:blipFill>
            <a:blip r:embed="rId2"/>
            <a:tile tx="0" ty="0" sx="100000" sy="100000" flip="none" algn="tl"/>
          </a:blipFill>
          <a:ln w="25400">
            <a:solidFill>
              <a:srgbClr val="FFC000"/>
            </a:solidFill>
          </a:ln>
          <a:effectLst>
            <a:innerShdw blurRad="63500" dist="50800" dir="18900000">
              <a:srgbClr val="FFC000">
                <a:alpha val="50000"/>
              </a:srgbClr>
            </a:inn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ru-RU" dirty="0">
              <a:blipFill dpi="0" rotWithShape="1">
                <a:blip r:embed="rId3"/>
                <a:srcRect/>
                <a:tile tx="12700" ty="0" sx="100000" sy="100000" flip="none" algn="tl"/>
              </a:blipFill>
            </a:endParaRPr>
          </a:p>
        </p:txBody>
      </p:sp>
      <p:pic>
        <p:nvPicPr>
          <p:cNvPr id="6146" name="Picture 2" descr="http://topw.ru/themes/nature/autumn/preview/autumn_0014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4992367">
            <a:off x="20040" y="3743804"/>
            <a:ext cx="3000364" cy="2899516"/>
          </a:xfrm>
          <a:prstGeom prst="rect">
            <a:avLst/>
          </a:prstGeom>
          <a:noFill/>
          <a:effectLst>
            <a:outerShdw blurRad="50800" dist="50800" dir="5400000" algn="ctr" rotWithShape="0">
              <a:srgbClr val="FF0000"/>
            </a:outerShdw>
          </a:effectLst>
          <a:scene3d>
            <a:camera prst="perspectiveContrastingRightFacing"/>
            <a:lightRig rig="chilly" dir="t"/>
          </a:scene3d>
          <a:sp3d contourW="12700">
            <a:bevelT w="165100" prst="coolSlant"/>
            <a:bevelB prst="slope"/>
            <a:contourClr>
              <a:schemeClr val="accent3">
                <a:lumMod val="75000"/>
              </a:schemeClr>
            </a:contourClr>
          </a:sp3d>
        </p:spPr>
      </p:pic>
      <p:pic>
        <p:nvPicPr>
          <p:cNvPr id="6148" name="Picture 4" descr="Слива цветёт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7762090">
            <a:off x="911296" y="4367202"/>
            <a:ext cx="2762256" cy="2563696"/>
          </a:xfrm>
          <a:prstGeom prst="rect">
            <a:avLst/>
          </a:prstGeo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  <a:ln cap="sq">
            <a:gradFill>
              <a:gsLst>
                <a:gs pos="0">
                  <a:srgbClr val="CCCC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lin ang="5400000" scaled="0"/>
            </a:gradFill>
            <a:bevel/>
          </a:ln>
          <a:effectLst>
            <a:outerShdw blurRad="50800" dist="50800" dir="5400000" algn="ctr" rotWithShape="0">
              <a:srgbClr val="00B050"/>
            </a:outerShdw>
          </a:effectLst>
          <a:scene3d>
            <a:camera prst="isometricTopUp"/>
            <a:lightRig rig="flat" dir="t"/>
          </a:scene3d>
          <a:sp3d extrusionH="63500">
            <a:bevelT prst="convex"/>
            <a:bevelB w="101600" prst="riblet"/>
          </a:sp3d>
        </p:spPr>
      </p:pic>
      <p:pic>
        <p:nvPicPr>
          <p:cNvPr id="6154" name="Picture 10" descr="Калинка-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8646859">
            <a:off x="6805213" y="4722658"/>
            <a:ext cx="3576140" cy="2819345"/>
          </a:xfrm>
          <a:prstGeom prst="rect">
            <a:avLst/>
          </a:prstGeom>
          <a:noFill/>
          <a:scene3d>
            <a:camera prst="obliqueTopLeft"/>
            <a:lightRig rig="threePt" dir="t"/>
          </a:scene3d>
          <a:sp3d>
            <a:bevelT w="101600" prst="riblet"/>
            <a:bevelB w="139700" h="139700" prst="divot"/>
          </a:sp3d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EFEFE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3D83A0"/>
                </a:solidFill>
                <a:effectLst/>
                <a:latin typeface="Arial" pitchFamily="34" charset="0"/>
                <a:cs typeface="Arial" pitchFamily="34" charset="0"/>
                <a:hlinkClick r:id="rId7" tooltip="Камни, листья, шишки, осень, клён"/>
              </a:rPr>
              <a:t>  </a:t>
            </a:r>
            <a:endParaRPr kumimoji="0" lang="ru-RU" sz="108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3D83A0"/>
                </a:solidFill>
                <a:effectLst/>
                <a:latin typeface="Arial" pitchFamily="34" charset="0"/>
                <a:cs typeface="Arial" pitchFamily="34" charset="0"/>
                <a:hlinkClick r:id="rId8"/>
              </a:rPr>
              <a:t>Природа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23 мая 2010 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3D83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4" name="Picture 6" descr="Витамины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884194">
            <a:off x="6145183" y="3343006"/>
            <a:ext cx="3503603" cy="3184495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</p:spPr>
      </p:pic>
      <p:sp>
        <p:nvSpPr>
          <p:cNvPr id="12" name="Заголовок 1"/>
          <p:cNvSpPr>
            <a:spLocks noGrp="1"/>
          </p:cNvSpPr>
          <p:nvPr>
            <p:ph type="ctrTitle"/>
          </p:nvPr>
        </p:nvSpPr>
        <p:spPr>
          <a:xfrm>
            <a:off x="500033" y="571480"/>
            <a:ext cx="8072495" cy="2874392"/>
          </a:xfrm>
          <a:blipFill>
            <a:blip r:embed="rId10"/>
            <a:tile tx="0" ty="0" sx="100000" sy="100000" flip="none" algn="tl"/>
          </a:blipFill>
          <a:ln w="76200">
            <a:gradFill flip="none" rotWithShape="1">
              <a:gsLst>
                <a:gs pos="0">
                  <a:srgbClr val="FFC000"/>
                </a:gs>
                <a:gs pos="0">
                  <a:srgbClr val="FFC000"/>
                </a:gs>
                <a:gs pos="0">
                  <a:srgbClr val="FFC000"/>
                </a:gs>
                <a:gs pos="0">
                  <a:srgbClr val="FFC0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0200000" scaled="0"/>
              <a:tileRect/>
            </a:gradFill>
          </a:ln>
          <a:effectLst>
            <a:glow rad="101600">
              <a:schemeClr val="accent3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9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ramond" pitchFamily="18" charset="0"/>
                <a:ea typeface="Cambria Math" pitchFamily="18" charset="0"/>
              </a:rPr>
              <a:t/>
            </a:r>
            <a:br>
              <a:rPr lang="ru-RU" sz="9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ramond" pitchFamily="18" charset="0"/>
                <a:ea typeface="Cambria Math" pitchFamily="18" charset="0"/>
              </a:rPr>
            </a:br>
            <a:r>
              <a:rPr lang="ru-RU" sz="9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ramond" pitchFamily="18" charset="0"/>
                <a:ea typeface="Cambria Math" pitchFamily="18" charset="0"/>
              </a:rPr>
              <a:t>ВРЕМЕНА</a:t>
            </a:r>
            <a:br>
              <a:rPr lang="ru-RU" sz="9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ramond" pitchFamily="18" charset="0"/>
                <a:ea typeface="Cambria Math" pitchFamily="18" charset="0"/>
              </a:rPr>
            </a:br>
            <a:r>
              <a:rPr lang="ru-RU" sz="9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ramond" pitchFamily="18" charset="0"/>
                <a:ea typeface="Cambria Math" pitchFamily="18" charset="0"/>
              </a:rPr>
              <a:t>ГОДА </a:t>
            </a:r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/>
            </a:r>
            <a:b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</a:br>
            <a:endParaRPr lang="ru-RU" sz="6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 descr="Зели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8674" name="Picture 2" descr="Утр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://topw.ru/themes/nature/winter/preview/winter_002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-214338"/>
            <a:ext cx="9144000" cy="7072338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  <a:ln w="76200">
            <a:solidFill>
              <a:srgbClr val="FF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9600" b="1" i="1" dirty="0" smtClean="0">
                <a:solidFill>
                  <a:srgbClr val="00B050"/>
                </a:solidFill>
                <a:latin typeface="Cambria" pitchFamily="18" charset="0"/>
              </a:rPr>
              <a:t>       </a:t>
            </a:r>
          </a:p>
          <a:p>
            <a:pPr>
              <a:buNone/>
            </a:pPr>
            <a:endParaRPr lang="ru-RU" sz="9600" b="1" i="1" dirty="0" smtClean="0">
              <a:solidFill>
                <a:srgbClr val="00B050"/>
              </a:solidFill>
              <a:latin typeface="Cambria" pitchFamily="18" charset="0"/>
            </a:endParaRPr>
          </a:p>
          <a:p>
            <a:pPr>
              <a:buNone/>
            </a:pPr>
            <a:r>
              <a:rPr lang="ru-RU" sz="9600" b="1" i="1" dirty="0" smtClean="0">
                <a:solidFill>
                  <a:srgbClr val="7030A0"/>
                </a:solidFill>
                <a:latin typeface="Cambria" pitchFamily="18" charset="0"/>
              </a:rPr>
              <a:t>ВЕСНА</a:t>
            </a:r>
          </a:p>
          <a:p>
            <a:pPr>
              <a:buNone/>
            </a:pPr>
            <a:endParaRPr lang="ru-RU" sz="9600" b="1" i="1" dirty="0" smtClean="0">
              <a:solidFill>
                <a:srgbClr val="00B050"/>
              </a:solidFill>
              <a:latin typeface="Cambria" pitchFamily="18" charset="0"/>
            </a:endParaRPr>
          </a:p>
        </p:txBody>
      </p:sp>
      <p:pic>
        <p:nvPicPr>
          <p:cNvPr id="30722" name="Picture 2" descr="Spr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-357214"/>
            <a:ext cx="3951882" cy="3714776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sp3d extrusionH="76200" contourW="12700" prstMaterial="softEdge">
            <a:bevelT w="114300" prst="artDeco"/>
            <a:bevelB w="120650" h="69850" prst="artDeco"/>
            <a:extrusionClr>
              <a:schemeClr val="accent3"/>
            </a:extrusionClr>
            <a:contourClr>
              <a:srgbClr val="00B050"/>
            </a:contourClr>
          </a:sp3d>
        </p:spPr>
      </p:pic>
      <p:pic>
        <p:nvPicPr>
          <p:cNvPr id="30742" name="Picture 22" descr="Весна идет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015403">
            <a:off x="5214942" y="3000372"/>
            <a:ext cx="3262322" cy="3500438"/>
          </a:xfrm>
          <a:prstGeom prst="rect">
            <a:avLst/>
          </a:prstGeom>
          <a:noFill/>
          <a:effectLst>
            <a:outerShdw blurRad="50800" dist="63500" dir="5400000" sx="2000" sy="2000" algn="ctr" rotWithShape="0">
              <a:srgbClr val="000000">
                <a:alpha val="43137"/>
              </a:srgbClr>
            </a:outerShdw>
          </a:effectLst>
          <a:scene3d>
            <a:camera prst="isometricOffAxis1Right"/>
            <a:lightRig rig="threePt" dir="t"/>
          </a:scene3d>
          <a:sp3d contourW="12700">
            <a:bevelB w="114300" prst="hardEdge"/>
            <a:contourClr>
              <a:srgbClr val="FFC000"/>
            </a:contourClr>
          </a:sp3d>
        </p:spPr>
      </p:pic>
      <p:pic>
        <p:nvPicPr>
          <p:cNvPr id="30746" name="Picture 26" descr="Черёмух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173501">
            <a:off x="3405266" y="452909"/>
            <a:ext cx="3770585" cy="2857520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sp3d>
            <a:bevelT w="114300" prst="artDeco"/>
            <a:bevelB prst="relaxedInset"/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Вечер у оки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Весенний пейзаж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://topw.ru/themes/nature/spring/preview/spring_000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://topw.ru/themes/nature/spring/spring_001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Японский кле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изображение уменьшено на экране, после окончания загрузки Вы можете нажать на изображения для просмотра в 100%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7200"/>
            <a:ext cx="99441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  <a:ln>
            <a:solidFill>
              <a:srgbClr val="FFC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1500" dirty="0" smtClean="0">
                <a:solidFill>
                  <a:srgbClr val="FF0000"/>
                </a:solidFill>
                <a:latin typeface="Constantia" pitchFamily="18" charset="0"/>
              </a:rPr>
              <a:t>ОСЕНЬ</a:t>
            </a:r>
            <a:endParaRPr lang="ru-RU" sz="11500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EFEFE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3D83A0"/>
                </a:solidFill>
                <a:effectLst/>
                <a:latin typeface="Arial" pitchFamily="34" charset="0"/>
                <a:cs typeface="Arial" pitchFamily="34" charset="0"/>
                <a:hlinkClick r:id="rId2" tooltip="Камни, листья, шишки, осень, клён"/>
              </a:rPr>
              <a:t>  </a:t>
            </a:r>
            <a:endParaRPr kumimoji="0" lang="ru-RU" sz="108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smtClean="0">
                <a:ln>
                  <a:noFill/>
                </a:ln>
                <a:solidFill>
                  <a:srgbClr val="3D83A0"/>
                </a:solidFill>
                <a:effectLst/>
                <a:latin typeface="Arial" pitchFamily="34" charset="0"/>
                <a:cs typeface="Arial" pitchFamily="34" charset="0"/>
                <a:hlinkClick r:id="rId3"/>
              </a:rPr>
              <a:t>Природа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23 мая 2010 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rgbClr val="3D83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6" name="Picture 2" descr="Обои камни, листья, шишки, осень, клён">
            <a:hlinkClick r:id="rId2" tooltip="Камни, листья, шишки, осень, клён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532159">
            <a:off x="5659758" y="524373"/>
            <a:ext cx="3048002" cy="2714644"/>
          </a:xfrm>
          <a:prstGeom prst="rect">
            <a:avLst/>
          </a:prstGeom>
          <a:noFill/>
          <a:ln w="22225" cap="rnd">
            <a:gradFill>
              <a:gsLst>
                <a:gs pos="4200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bevel/>
          </a:ln>
          <a:effectLst>
            <a:outerShdw blurRad="50800" dist="50800" dir="5400000" algn="ctr" rotWithShape="0">
              <a:schemeClr val="accent6">
                <a:lumMod val="75000"/>
              </a:schemeClr>
            </a:outerShdw>
          </a:effectLst>
        </p:spPr>
      </p:pic>
      <p:pic>
        <p:nvPicPr>
          <p:cNvPr id="26630" name="Picture 6" descr="Яблок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325396">
            <a:off x="17841" y="3702131"/>
            <a:ext cx="3571900" cy="3071833"/>
          </a:xfrm>
          <a:prstGeom prst="rect">
            <a:avLst/>
          </a:prstGeom>
          <a:noFill/>
        </p:spPr>
      </p:pic>
      <p:pic>
        <p:nvPicPr>
          <p:cNvPr id="26634" name="Picture 10" descr="Красные пошли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380441">
            <a:off x="3019194" y="4114313"/>
            <a:ext cx="3000396" cy="29003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3010" name="Picture 2" descr="Дубовая алле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Пар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изображение уменьшено на экране, после окончания загрузки Вы можете нажать на изображения для просмотра в 100%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792" y="-4071990"/>
            <a:ext cx="15240000" cy="1143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solidFill>
              <a:schemeClr val="accent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20117335">
            <a:off x="357158" y="714356"/>
            <a:ext cx="8229600" cy="4525963"/>
          </a:xfrm>
          <a:scene3d>
            <a:camera prst="isometricOffAxis2Left"/>
            <a:lightRig rig="threePt" dir="t"/>
          </a:scene3d>
        </p:spPr>
        <p:txBody>
          <a:bodyPr>
            <a:normAutofit/>
          </a:bodyPr>
          <a:lstStyle/>
          <a:p>
            <a:pPr>
              <a:buNone/>
            </a:pPr>
            <a:r>
              <a:rPr lang="ru-RU" sz="9600" b="1" dirty="0" smtClean="0">
                <a:solidFill>
                  <a:srgbClr val="FF0000"/>
                </a:solidFill>
                <a:latin typeface="Bookman Old Style" pitchFamily="18" charset="0"/>
              </a:rPr>
              <a:t>  </a:t>
            </a:r>
            <a:r>
              <a:rPr lang="ru-RU" sz="9600" b="1" dirty="0" smtClean="0">
                <a:solidFill>
                  <a:srgbClr val="00B050"/>
                </a:solidFill>
                <a:latin typeface="Bookman Old Style" pitchFamily="18" charset="0"/>
              </a:rPr>
              <a:t>ЛЕТО</a:t>
            </a:r>
            <a:endParaRPr lang="ru-RU" sz="9600" b="1" dirty="0">
              <a:solidFill>
                <a:srgbClr val="00B050"/>
              </a:solidFill>
              <a:latin typeface="Bookman Old Style" pitchFamily="18" charset="0"/>
            </a:endParaRPr>
          </a:p>
        </p:txBody>
      </p:sp>
      <p:pic>
        <p:nvPicPr>
          <p:cNvPr id="9218" name="Picture 2" descr="Лучшая пор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552507">
            <a:off x="3437441" y="4118886"/>
            <a:ext cx="2786664" cy="2643206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sp3d z="-25400">
            <a:bevelT prst="convex"/>
          </a:sp3d>
        </p:spPr>
      </p:pic>
      <p:pic>
        <p:nvPicPr>
          <p:cNvPr id="9220" name="Picture 4" descr="Земляника цвете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104230">
            <a:off x="4847773" y="1115011"/>
            <a:ext cx="3071834" cy="2643206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sp3d contourW="38100">
            <a:bevelT prst="angle"/>
            <a:bevelB prst="angle"/>
            <a:contourClr>
              <a:srgbClr val="FFC000"/>
            </a:contourClr>
          </a:sp3d>
        </p:spPr>
      </p:pic>
      <p:pic>
        <p:nvPicPr>
          <p:cNvPr id="9222" name="Picture 6" descr="http://topw.ru/themes/nature/fruit/preview/fruit_0015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223346">
            <a:off x="6066397" y="3893890"/>
            <a:ext cx="2714644" cy="2571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Речка унж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8" name="Picture 4" descr="Летний пейзаж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6689" y="0"/>
            <a:ext cx="9310689" cy="6983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изображение уменьшено на экране, после окончания загрузки Вы можете нажать на изображения для просмотра в 100%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4818" name="AutoShape 2" descr="http://topw.ru/themes/nature/spring/preview/spring_0009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0" name="AutoShape 4" descr="http://topw.ru/themes/nature/spring/preview/spring_0009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 descr="Тиши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Сказочный са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Цветочный хорово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1971" y="-785876"/>
            <a:ext cx="10191834" cy="7643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Осенние крас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 descr="Обои огайо, осень, озер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EFEFE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3D83A0"/>
                </a:solidFill>
                <a:effectLst/>
                <a:latin typeface="Arial" pitchFamily="34" charset="0"/>
                <a:cs typeface="Arial" pitchFamily="34" charset="0"/>
                <a:hlinkClick r:id="rId2" tooltip="Огайо, солнце, осень"/>
              </a:rPr>
              <a:t>  </a:t>
            </a:r>
            <a:endParaRPr kumimoji="0" lang="ru-RU" sz="108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smtClean="0">
                <a:ln>
                  <a:noFill/>
                </a:ln>
                <a:solidFill>
                  <a:srgbClr val="3D83A0"/>
                </a:solidFill>
                <a:effectLst/>
                <a:latin typeface="Arial" pitchFamily="34" charset="0"/>
                <a:cs typeface="Arial" pitchFamily="34" charset="0"/>
                <a:hlinkClick r:id="rId3"/>
              </a:rPr>
              <a:t>Природа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23 мая 2010 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rgbClr val="3D83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AutoShape 2" descr="Обои огайо, солнце, осень">
            <a:hlinkClick r:id="rId2" tooltip="Огайо, солнце, осень"/>
          </p:cNvPr>
          <p:cNvSpPr>
            <a:spLocks noChangeAspect="1" noChangeArrowheads="1"/>
          </p:cNvSpPr>
          <p:nvPr/>
        </p:nvSpPr>
        <p:spPr bwMode="auto">
          <a:xfrm>
            <a:off x="4572000" y="-212725"/>
            <a:ext cx="2762250" cy="17240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EFEFE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3D83A0"/>
                </a:solidFill>
                <a:effectLst/>
                <a:latin typeface="Arial" pitchFamily="34" charset="0"/>
                <a:cs typeface="Arial" pitchFamily="34" charset="0"/>
                <a:hlinkClick r:id="rId2" tooltip="Огайо, солнце, осень"/>
              </a:rPr>
              <a:t>  </a:t>
            </a:r>
            <a:endParaRPr kumimoji="0" lang="ru-RU" sz="108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smtClean="0">
                <a:ln>
                  <a:noFill/>
                </a:ln>
                <a:solidFill>
                  <a:srgbClr val="3D83A0"/>
                </a:solidFill>
                <a:effectLst/>
                <a:latin typeface="Arial" pitchFamily="34" charset="0"/>
                <a:cs typeface="Arial" pitchFamily="34" charset="0"/>
                <a:hlinkClick r:id="rId3"/>
              </a:rPr>
              <a:t>Природа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23 мая 2010 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rgbClr val="3D83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80" name="Picture 4" descr="Обои огайо, солнце, осень">
            <a:hlinkClick r:id="rId2" tooltip="Огайо, солнце, осень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35834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Осенний ле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6600" b="1" dirty="0" smtClean="0">
                <a:solidFill>
                  <a:schemeClr val="accent4"/>
                </a:solidFill>
              </a:rPr>
              <a:t>ЗИМА</a:t>
            </a:r>
            <a:endParaRPr lang="ru-RU" sz="6600" b="1" dirty="0">
              <a:solidFill>
                <a:schemeClr val="accent4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14290"/>
          <a:ext cx="8229600" cy="5911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Этюд с соснам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://topw.ru/themes/nature/winter/preview/winter_002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</TotalTime>
  <Words>26</Words>
  <PresentationFormat>Экран (4:3)</PresentationFormat>
  <Paragraphs>19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 ВРЕМЕНА ГОДА  </vt:lpstr>
      <vt:lpstr>Слайд 2</vt:lpstr>
      <vt:lpstr>Слайд 3</vt:lpstr>
      <vt:lpstr>Слайд 4</vt:lpstr>
      <vt:lpstr>Слайд 5</vt:lpstr>
      <vt:lpstr>Слайд 6</vt:lpstr>
      <vt:lpstr>ЗИМА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66</cp:revision>
  <dcterms:modified xsi:type="dcterms:W3CDTF">2012-03-31T17:16:13Z</dcterms:modified>
</cp:coreProperties>
</file>