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7D332A-1AEA-4CF2-A6BB-8C54B5B050CB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D332A-1AEA-4CF2-A6BB-8C54B5B050CB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D332A-1AEA-4CF2-A6BB-8C54B5B050CB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D332A-1AEA-4CF2-A6BB-8C54B5B050CB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D332A-1AEA-4CF2-A6BB-8C54B5B050CB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D332A-1AEA-4CF2-A6BB-8C54B5B050CB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D332A-1AEA-4CF2-A6BB-8C54B5B050CB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D332A-1AEA-4CF2-A6BB-8C54B5B050CB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D332A-1AEA-4CF2-A6BB-8C54B5B050CB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E7D332A-1AEA-4CF2-A6BB-8C54B5B050CB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7D332A-1AEA-4CF2-A6BB-8C54B5B050CB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E7D332A-1AEA-4CF2-A6BB-8C54B5B050CB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C5CEB2-EF20-4455-8523-543EDBB92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Особенности содержания и организации </a:t>
            </a:r>
            <a:r>
              <a:rPr lang="ru-RU" dirty="0" err="1" smtClean="0">
                <a:solidFill>
                  <a:srgbClr val="7030A0"/>
                </a:solidFill>
              </a:rPr>
              <a:t>предшкольного</a:t>
            </a:r>
            <a:r>
              <a:rPr lang="ru-RU" dirty="0" smtClean="0">
                <a:solidFill>
                  <a:srgbClr val="7030A0"/>
                </a:solidFill>
              </a:rPr>
              <a:t> образования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Группы </a:t>
            </a:r>
            <a:r>
              <a:rPr lang="ru-RU" dirty="0" err="1" smtClean="0">
                <a:solidFill>
                  <a:srgbClr val="7030A0"/>
                </a:solidFill>
              </a:rPr>
              <a:t>полнодневного</a:t>
            </a:r>
            <a:r>
              <a:rPr lang="ru-RU" dirty="0" smtClean="0">
                <a:solidFill>
                  <a:srgbClr val="7030A0"/>
                </a:solidFill>
              </a:rPr>
              <a:t> пребывания детей в ДОУ, реализующих комплексные образовательные программы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Группы кратковременного пребывания детей в ДОУ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Коррекционные группы в ДОУ. Предназначены для подготовки к школе детей 5-7 лет, имеющих отклонения в развитии и состоянии здоровья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Группы кратковременного пребывания по подготовке к школе при  образовательных учреждениях «СОШ с дошкольными группами»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 Семейные группы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       </a:t>
            </a: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Формы </a:t>
            </a:r>
            <a:r>
              <a:rPr lang="ru-RU" dirty="0" err="1" smtClean="0">
                <a:solidFill>
                  <a:schemeClr val="accent1"/>
                </a:solidFill>
              </a:rPr>
              <a:t>предшкольного</a:t>
            </a:r>
            <a:r>
              <a:rPr lang="ru-RU" dirty="0" smtClean="0">
                <a:solidFill>
                  <a:schemeClr val="accent1"/>
                </a:solidFill>
              </a:rPr>
              <a:t> образования: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Включение </a:t>
            </a:r>
            <a:r>
              <a:rPr lang="ru-RU" dirty="0" smtClean="0">
                <a:solidFill>
                  <a:srgbClr val="7030A0"/>
                </a:solidFill>
              </a:rPr>
              <a:t>в целостный педагогический процесс разнообразных форм и методов работы по ознакомлению детей со школой и воспитанию положительного отношения к ней.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Создание </a:t>
            </a:r>
            <a:r>
              <a:rPr lang="ru-RU" dirty="0" smtClean="0">
                <a:solidFill>
                  <a:srgbClr val="7030A0"/>
                </a:solidFill>
              </a:rPr>
              <a:t>предметно-развивающей среды для обогащения жизненного опыта и своевременного ее изменения в соответствии с новым содержанием дидактических задач и обеспечения ее доступности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Понимания </a:t>
            </a:r>
            <a:r>
              <a:rPr lang="ru-RU" dirty="0" smtClean="0">
                <a:solidFill>
                  <a:srgbClr val="7030A0"/>
                </a:solidFill>
              </a:rPr>
              <a:t>воспитателем значимости проблемы и проявления его творческой инициативности в подборе форм, методов в работе с детьми.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Педагогическое </a:t>
            </a:r>
            <a:r>
              <a:rPr lang="ru-RU" dirty="0" smtClean="0">
                <a:solidFill>
                  <a:srgbClr val="7030A0"/>
                </a:solidFill>
              </a:rPr>
              <a:t>просвещение родителей по вопросам психологической готовности к школьному обучению.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Осуществления </a:t>
            </a:r>
            <a:r>
              <a:rPr lang="ru-RU" dirty="0" smtClean="0">
                <a:solidFill>
                  <a:srgbClr val="7030A0"/>
                </a:solidFill>
              </a:rPr>
              <a:t>связи ДОУ со школой в вопросах преемственности.</a:t>
            </a:r>
            <a:r>
              <a:rPr lang="ru-RU" i="1" dirty="0" smtClean="0">
                <a:solidFill>
                  <a:srgbClr val="7030A0"/>
                </a:solidFill>
              </a:rPr>
              <a:t>      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Психологическая готовность к школьному обучению и воспитание положительного отношения к школе у детей будет наиболее эффективным при соблюдении следующих условий: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одержимое 20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>
                <a:solidFill>
                  <a:srgbClr val="7030A0"/>
                </a:solidFill>
              </a:rPr>
              <a:t>Информационно-рекламное (размещение необходимой информации по вопросу на стендах в холлах ДОУ и на группах, распространение буклетов по теме и т.п</a:t>
            </a:r>
            <a:r>
              <a:rPr lang="ru-RU" dirty="0" smtClean="0">
                <a:solidFill>
                  <a:srgbClr val="7030A0"/>
                </a:solidFill>
              </a:rPr>
              <a:t>.)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Аналитико-диагностическое, включающее в себя проведение тестовых исследований для выявления родительских потребностей в вопросах качественной подготовки детей </a:t>
            </a:r>
            <a:r>
              <a:rPr lang="ru-RU" dirty="0" smtClean="0">
                <a:solidFill>
                  <a:srgbClr val="7030A0"/>
                </a:solidFill>
              </a:rPr>
              <a:t>к школе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Организационно-педагогическое направление включает в себя проведение различных форм взаимодействия с родителями по проблеме </a:t>
            </a:r>
            <a:r>
              <a:rPr lang="ru-RU" dirty="0" err="1" smtClean="0">
                <a:solidFill>
                  <a:srgbClr val="7030A0"/>
                </a:solidFill>
              </a:rPr>
              <a:t>предшкольного</a:t>
            </a:r>
            <a:r>
              <a:rPr lang="ru-RU" dirty="0" smtClean="0">
                <a:solidFill>
                  <a:srgbClr val="7030A0"/>
                </a:solidFill>
              </a:rPr>
              <a:t> образования: тематические родительские собрания, консультации специалистов. 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Вся деятельность с родителями по вопросам </a:t>
            </a:r>
            <a:r>
              <a:rPr lang="ru-RU" sz="24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предшкольного</a:t>
            </a:r>
            <a:r>
              <a:rPr lang="ru-RU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образования детей осуществляется по нескольким направлениям:</a:t>
            </a:r>
            <a:endParaRPr lang="ru-RU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Формирование нормативной базы </a:t>
            </a:r>
            <a:r>
              <a:rPr lang="ru-RU" dirty="0" smtClean="0">
                <a:solidFill>
                  <a:srgbClr val="7030A0"/>
                </a:solidFill>
              </a:rPr>
              <a:t>деятельности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Организационно-методическая </a:t>
            </a:r>
            <a:r>
              <a:rPr lang="ru-RU" dirty="0" smtClean="0">
                <a:solidFill>
                  <a:srgbClr val="7030A0"/>
                </a:solidFill>
              </a:rPr>
              <a:t>работа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Организационно – просветительская работа с родителями (будущих первоклассников):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Практико-ориентированная деятельность субъектов сотрудничества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35732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Сотрудничество между ДОУ и школами микрорайона.</a:t>
            </a:r>
            <a:br>
              <a:rPr lang="ru-RU" sz="2400" dirty="0" smtClean="0">
                <a:solidFill>
                  <a:schemeClr val="accent1"/>
                </a:solidFill>
              </a:rPr>
            </a:br>
            <a:r>
              <a:rPr lang="ru-RU" sz="2400" dirty="0" smtClean="0">
                <a:solidFill>
                  <a:schemeClr val="accent1"/>
                </a:solidFill>
              </a:rPr>
              <a:t>Алгоритм конструирования данного направления: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Т.о. результатом </a:t>
            </a:r>
            <a:r>
              <a:rPr lang="ru-RU" dirty="0" err="1" smtClean="0"/>
              <a:t>предшкольного</a:t>
            </a:r>
            <a:r>
              <a:rPr lang="ru-RU" dirty="0" smtClean="0"/>
              <a:t> образования должна стать </a:t>
            </a:r>
            <a:r>
              <a:rPr lang="ru-RU" sz="3100" dirty="0" smtClean="0"/>
              <a:t>готовность ребенка к дальнейшему развитию: социальному, личностному, когнитивному, творческому; появление у него первичной картины мира, т. е осмысленного и систематизированного первичного знания о мире, которая является ориентированной основой для адекватной деятельности личности в дальнейшем.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</TotalTime>
  <Words>253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Особенности содержания и организации предшкольного образования</vt:lpstr>
      <vt:lpstr>Формы предшкольного образования:</vt:lpstr>
      <vt:lpstr>Психологическая готовность к школьному обучению и воспитание положительного отношения к школе у детей будет наиболее эффективным при соблюдении следующих условий:</vt:lpstr>
      <vt:lpstr>Вся деятельность с родителями по вопросам предшкольного образования детей осуществляется по нескольким направлениям:</vt:lpstr>
      <vt:lpstr>Сотрудничество между ДОУ и школами микрорайона. Алгоритм конструирования данного направления:</vt:lpstr>
      <vt:lpstr> Т.о. результатом предшкольного образования должна стать готовность ребенка к дальнейшему развитию: социальному, личностному, когнитивному, творческому; появление у него первичной картины мира, т. е осмысленного и систематизированного первичного знания о мире, которая является ориентированной основой для адекватной деятельности личности в дальнейшем.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Жанна</dc:creator>
  <cp:lastModifiedBy>Жанна</cp:lastModifiedBy>
  <cp:revision>18</cp:revision>
  <dcterms:created xsi:type="dcterms:W3CDTF">2012-12-17T12:46:14Z</dcterms:created>
  <dcterms:modified xsi:type="dcterms:W3CDTF">2012-12-18T19:51:59Z</dcterms:modified>
</cp:coreProperties>
</file>