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72" r:id="rId3"/>
    <p:sldId id="259" r:id="rId4"/>
    <p:sldId id="261" r:id="rId5"/>
    <p:sldId id="262" r:id="rId6"/>
    <p:sldId id="275" r:id="rId7"/>
    <p:sldId id="260" r:id="rId8"/>
    <p:sldId id="263" r:id="rId9"/>
    <p:sldId id="264" r:id="rId10"/>
    <p:sldId id="265" r:id="rId11"/>
    <p:sldId id="267" r:id="rId12"/>
    <p:sldId id="270" r:id="rId13"/>
    <p:sldId id="271" r:id="rId14"/>
    <p:sldId id="268" r:id="rId15"/>
    <p:sldId id="273" r:id="rId16"/>
    <p:sldId id="274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6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C38B16-B6D6-4B22-ADBE-A8F26FE6CC86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313E04-6041-424E-BB02-CFD91EA131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13E04-6041-424E-BB02-CFD91EA1315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808B-5F9E-41E4-AC71-4C41EEBAA1DA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74E8-9E94-4AF1-BA38-64A0B7784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808B-5F9E-41E4-AC71-4C41EEBAA1DA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74E8-9E94-4AF1-BA38-64A0B7784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808B-5F9E-41E4-AC71-4C41EEBAA1DA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74E8-9E94-4AF1-BA38-64A0B7784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808B-5F9E-41E4-AC71-4C41EEBAA1DA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74E8-9E94-4AF1-BA38-64A0B7784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808B-5F9E-41E4-AC71-4C41EEBAA1DA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74E8-9E94-4AF1-BA38-64A0B7784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808B-5F9E-41E4-AC71-4C41EEBAA1DA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74E8-9E94-4AF1-BA38-64A0B7784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808B-5F9E-41E4-AC71-4C41EEBAA1DA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74E8-9E94-4AF1-BA38-64A0B7784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808B-5F9E-41E4-AC71-4C41EEBAA1DA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74E8-9E94-4AF1-BA38-64A0B7784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808B-5F9E-41E4-AC71-4C41EEBAA1DA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74E8-9E94-4AF1-BA38-64A0B7784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808B-5F9E-41E4-AC71-4C41EEBAA1DA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74E8-9E94-4AF1-BA38-64A0B7784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808B-5F9E-41E4-AC71-4C41EEBAA1DA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74E8-9E94-4AF1-BA38-64A0B7784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9808B-5F9E-41E4-AC71-4C41EEBAA1DA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174E8-9E94-4AF1-BA38-64A0B7784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85;&#1076;&#1088;&#1077;&#1081;\Desktop\&#1084;&#1077;&#1076;&#1083;&#1103;&#1082;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img-fotki.yandex.ru/get/4913/44774248.f1/0_6779f_53f7c4b7_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500174"/>
            <a:ext cx="5286412" cy="4929222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оздоровительная работа проводимая с детьми младшего возраста.</a:t>
            </a:r>
            <a:br>
              <a:rPr lang="ru-RU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ru-RU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214290"/>
            <a:ext cx="8143932" cy="8572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5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  <a:defRPr/>
            </a:pP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Муниципальное учреждение «Управление дошкольного образования» исполнительного комитета Нижнекамского муниципального района РТ </a:t>
            </a:r>
          </a:p>
          <a:p>
            <a:pPr>
              <a:buNone/>
              <a:defRPr/>
            </a:pPr>
            <a:endParaRPr lang="ru-RU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5715016"/>
            <a:ext cx="7715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                       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Детский сад №80 «Капельки»</a:t>
            </a:r>
          </a:p>
          <a:p>
            <a:pPr>
              <a:buNone/>
              <a:defRPr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                  воспитатель Егорова Елена Николаевна</a:t>
            </a:r>
          </a:p>
        </p:txBody>
      </p:sp>
      <p:pic>
        <p:nvPicPr>
          <p:cNvPr id="6" name="медля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500034" y="135729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g-fotki.yandex.ru/get/4312/annaze63.b0/0_3bbdf_560b805a_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436"/>
            <a:ext cx="9144000" cy="692943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0"/>
            <a:ext cx="5757874" cy="157163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По ребристой по дорожке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Походите наши ножки!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F:\DCIM\101MSDCF\DSC0471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1643050"/>
            <a:ext cx="3143272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99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F:\DCIM\101MSDCF\DSC0470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6314" y="1643050"/>
            <a:ext cx="3071834" cy="2303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99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F:\DCIM\101MSDCF\DSC0470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143240" y="4286256"/>
            <a:ext cx="3143272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99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g-fotki.yandex.ru/get/4209/annaze63.af/0_3bbce_ce56a8b_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Дыхательная гимнастика</a:t>
            </a:r>
            <a:endParaRPr lang="ru-RU" dirty="0"/>
          </a:p>
        </p:txBody>
      </p:sp>
      <p:pic>
        <p:nvPicPr>
          <p:cNvPr id="2050" name="Picture 2" descr="F:\DCIM\101MSDCF\DSC0472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786" y="1785926"/>
            <a:ext cx="3143272" cy="23574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F:\DCIM\101MSDCF\DSC0472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7752" y="1785926"/>
            <a:ext cx="3071834" cy="2303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3" name="Picture 5" descr="F:\DCIM\101MSDCF\DSC0473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57225" y="4339835"/>
            <a:ext cx="3071834" cy="23038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F:\DCIM\101MSDCF\DSC0479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929190" y="4357693"/>
            <a:ext cx="3071834" cy="23038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4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400" decel="100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4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4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400" decel="100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4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4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4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mg-fotki.yandex.ru/get/4311/annaze63.b0/0_3bbe8_92642920_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Танцевально-ритмические упражнения под музыкальное сопровождение.</a:t>
            </a:r>
            <a:b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 descr="F:\DCIM\101MSDCF\DSC0475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0100" y="1714488"/>
            <a:ext cx="3000396" cy="2250297"/>
          </a:xfrm>
          <a:prstGeom prst="rect">
            <a:avLst/>
          </a:prstGeom>
          <a:ln w="127000" cap="rnd">
            <a:solidFill>
              <a:srgbClr val="FFC00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099" name="Picture 3" descr="F:\DCIM\101MSDCF\DSC0475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2066" y="1714488"/>
            <a:ext cx="2952739" cy="2214554"/>
          </a:xfrm>
          <a:prstGeom prst="rect">
            <a:avLst/>
          </a:prstGeom>
          <a:ln w="127000" cap="rnd">
            <a:solidFill>
              <a:srgbClr val="FFC00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100" name="Picture 4" descr="F:\DCIM\101MSDCF\DSC0475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76287" y="4357694"/>
            <a:ext cx="3047989" cy="2285992"/>
          </a:xfrm>
          <a:prstGeom prst="rect">
            <a:avLst/>
          </a:prstGeom>
          <a:ln w="127000" cap="rnd">
            <a:solidFill>
              <a:srgbClr val="FFC00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101" name="Picture 5" descr="F:\DCIM\101MSDCF\DSC0474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143504" y="4357694"/>
            <a:ext cx="2952739" cy="2214554"/>
          </a:xfrm>
          <a:prstGeom prst="rect">
            <a:avLst/>
          </a:prstGeom>
          <a:ln w="127000" cap="rnd">
            <a:solidFill>
              <a:srgbClr val="FFC00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arinasorokina.ru/dnevnik-fotografa/wp-content/uploads/2011/09/fotoramka-cvetochnaya-ramk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71451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СУХОЙ БАССЕЙН.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1428737"/>
            <a:ext cx="5500710" cy="1671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400" dirty="0" smtClean="0">
                <a:solidFill>
                  <a:srgbClr val="FF0000"/>
                </a:solidFill>
              </a:rPr>
              <a:t>Нам в бассейне заниматься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Очень-очень нравится.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Все, кому рекорды снятся, 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Спортом увлекаются.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ru-RU" dirty="0" smtClean="0"/>
          </a:p>
        </p:txBody>
      </p:sp>
      <p:pic>
        <p:nvPicPr>
          <p:cNvPr id="5122" name="Picture 2" descr="F:\DCIM\101MSDCF\DSC0476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85852" y="2928934"/>
            <a:ext cx="3286148" cy="24646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90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123" name="Picture 3" descr="F:\DCIM\101MSDCF\DSC0477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400000">
            <a:off x="4914311" y="1800805"/>
            <a:ext cx="3548054" cy="26610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90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124" name="Picture 4" descr="F:\DCIM\101MSDCF\DSC0476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357554" y="4143380"/>
            <a:ext cx="3286116" cy="24645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90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3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3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3000" fill="hold"/>
                                        <p:tgtEl>
                                          <p:spTgt spid="51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4F7~1\AppData\Local\Temp\Rar$DI48.448\4406d0e29d3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74638"/>
            <a:ext cx="6429420" cy="796908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Массаж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7686" y="1142984"/>
            <a:ext cx="4786314" cy="2571767"/>
          </a:xfrm>
        </p:spPr>
        <p:txBody>
          <a:bodyPr>
            <a:normAutofit fontScale="62500" lnSpcReduction="2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buNone/>
            </a:pPr>
            <a:r>
              <a:rPr lang="ru-RU" sz="4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Кто погладит каждой крошке</a:t>
            </a:r>
          </a:p>
          <a:p>
            <a:pPr>
              <a:buNone/>
            </a:pPr>
            <a:r>
              <a:rPr lang="ru-RU" sz="4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Ручки, спинку, </a:t>
            </a:r>
            <a:r>
              <a:rPr lang="ru-RU" sz="45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пузик</a:t>
            </a:r>
            <a:r>
              <a:rPr lang="ru-RU" sz="4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ножки?</a:t>
            </a:r>
          </a:p>
          <a:p>
            <a:pPr>
              <a:buNone/>
            </a:pPr>
            <a:r>
              <a:rPr lang="ru-RU" sz="4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Нежно сделает массаж</a:t>
            </a:r>
          </a:p>
          <a:p>
            <a:pPr>
              <a:buNone/>
            </a:pPr>
            <a:r>
              <a:rPr lang="ru-RU" sz="4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Массажист любимый наш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</a:p>
          <a:p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074" name="Picture 2" descr="H:\DCIM\101D3100\DSC_033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1214422"/>
            <a:ext cx="3750494" cy="25003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5" name="Picture 3" descr="H:\DCIM\101D3100\DSC_033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50530" y="3500438"/>
            <a:ext cx="4071966" cy="27146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4F7~1\AppData\Local\Temp\Rar$DI17.105\783b7614e55c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Сауна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146" name="Picture 2" descr="F:\DCIM\101MSDCF\DSC0477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81028" y="1785926"/>
            <a:ext cx="4262972" cy="31972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147" name="Picture 3" descr="F:\DCIM\101MSDCF\DSC0477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1785926"/>
            <a:ext cx="4286248" cy="32146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400" decel="100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4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4F7~1\AppData\Local\Temp\Rar$DI00.221\b49802c038e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57676" cy="1143000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Галокамера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7170" name="Picture 2" descr="F:\DCIM\101MSDCF\DSC0477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2214554"/>
            <a:ext cx="4358222" cy="32686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171" name="Picture 3" descr="F:\DCIM\101MSDCF\DSC0477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7752" y="1285860"/>
            <a:ext cx="4000496" cy="30003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mg-fotki.yandex.ru/get/4314/annaze63.b0/0_3bbe7_2392cf19_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348" y="3000372"/>
            <a:ext cx="78597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Спасибо за внимание!!!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://img-fotki.yandex.ru/get/4812/44774248.f1/0_6778f_b56b98da_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3" y="0"/>
            <a:ext cx="9139327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429684" cy="63579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1.Сквозное проветривание </a:t>
            </a:r>
          </a:p>
          <a:p>
            <a:pPr>
              <a:buNone/>
            </a:pPr>
            <a:r>
              <a:rPr lang="ru-RU" dirty="0" smtClean="0"/>
              <a:t>2. Режим дня</a:t>
            </a:r>
          </a:p>
          <a:p>
            <a:pPr>
              <a:buNone/>
            </a:pPr>
            <a:r>
              <a:rPr lang="ru-RU" dirty="0" smtClean="0"/>
              <a:t>3.Утренняя гимнастика </a:t>
            </a:r>
          </a:p>
          <a:p>
            <a:pPr>
              <a:buNone/>
            </a:pPr>
            <a:r>
              <a:rPr lang="ru-RU" dirty="0" smtClean="0"/>
              <a:t>4. Витаминизация III блюда </a:t>
            </a:r>
          </a:p>
          <a:p>
            <a:pPr>
              <a:buNone/>
            </a:pPr>
            <a:r>
              <a:rPr lang="ru-RU" dirty="0" smtClean="0"/>
              <a:t>5. Употребление лука, чеснока в осенне-зимний период </a:t>
            </a:r>
          </a:p>
          <a:p>
            <a:pPr>
              <a:buNone/>
            </a:pPr>
            <a:r>
              <a:rPr lang="ru-RU" dirty="0" smtClean="0"/>
              <a:t>6. Употребление витаминов в период вспышки заболеваний (</a:t>
            </a:r>
            <a:r>
              <a:rPr lang="ru-RU" dirty="0" err="1" smtClean="0"/>
              <a:t>Танзилгон</a:t>
            </a:r>
            <a:r>
              <a:rPr lang="ru-RU" dirty="0" smtClean="0"/>
              <a:t>, </a:t>
            </a:r>
            <a:r>
              <a:rPr lang="ru-RU" dirty="0" err="1" smtClean="0"/>
              <a:t>иммунал</a:t>
            </a:r>
            <a:r>
              <a:rPr lang="ru-RU" dirty="0" smtClean="0"/>
              <a:t> ,настойка шиповника ,травяной чай) </a:t>
            </a:r>
          </a:p>
          <a:p>
            <a:pPr>
              <a:buNone/>
            </a:pPr>
            <a:r>
              <a:rPr lang="ru-RU" dirty="0" smtClean="0"/>
              <a:t>7. Оптимальный двигательный объем</a:t>
            </a:r>
          </a:p>
          <a:p>
            <a:pPr>
              <a:buNone/>
            </a:pPr>
            <a:r>
              <a:rPr lang="ru-RU" dirty="0" smtClean="0"/>
              <a:t>8.Физкультурные занятия </a:t>
            </a:r>
          </a:p>
          <a:p>
            <a:pPr>
              <a:buNone/>
            </a:pPr>
            <a:r>
              <a:rPr lang="ru-RU" dirty="0" smtClean="0"/>
              <a:t>9. Подвижные игры </a:t>
            </a:r>
          </a:p>
          <a:p>
            <a:pPr>
              <a:buNone/>
            </a:pPr>
            <a:r>
              <a:rPr lang="ru-RU" dirty="0" smtClean="0"/>
              <a:t>10.Закаливание: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    -массаж</a:t>
            </a:r>
            <a:br>
              <a:rPr lang="ru-RU" dirty="0" smtClean="0"/>
            </a:br>
            <a:r>
              <a:rPr lang="ru-RU" dirty="0" smtClean="0"/>
              <a:t>       - оздоровительные прогулки </a:t>
            </a:r>
            <a:br>
              <a:rPr lang="ru-RU" dirty="0" smtClean="0"/>
            </a:br>
            <a:r>
              <a:rPr lang="ru-RU" dirty="0" smtClean="0"/>
              <a:t>       - воздушные ванны: </a:t>
            </a:r>
            <a:br>
              <a:rPr lang="ru-RU" dirty="0" smtClean="0"/>
            </a:br>
            <a:r>
              <a:rPr lang="ru-RU" dirty="0" smtClean="0"/>
              <a:t>        а) гимнастика после сна (с элементами дыхательной гимнастики); </a:t>
            </a:r>
            <a:br>
              <a:rPr lang="ru-RU" dirty="0" smtClean="0"/>
            </a:br>
            <a:r>
              <a:rPr lang="ru-RU" dirty="0" smtClean="0"/>
              <a:t>        б) дорожка здоровья;</a:t>
            </a:r>
            <a:endParaRPr lang="ru-RU" dirty="0"/>
          </a:p>
          <a:p>
            <a:pPr>
              <a:buNone/>
            </a:pPr>
            <a:r>
              <a:rPr lang="ru-RU" dirty="0" smtClean="0"/>
              <a:t>  11.Посещение </a:t>
            </a:r>
            <a:r>
              <a:rPr lang="ru-RU" dirty="0" err="1" smtClean="0"/>
              <a:t>галокамеры,бассейна</a:t>
            </a:r>
            <a:r>
              <a:rPr lang="ru-RU" dirty="0" smtClean="0"/>
              <a:t>(сухой) и сауны.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s41.radikal.ru/i094/1011/8f/16e116dcd446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71736" y="357166"/>
            <a:ext cx="4572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Monotype Corsiva" pitchFamily="66" charset="0"/>
              </a:rPr>
              <a:t>Со 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 здоровьем  все  </a:t>
            </a:r>
            <a:r>
              <a:rPr lang="ru-RU" sz="2800" b="1" dirty="0">
                <a:solidFill>
                  <a:srgbClr val="FF0000"/>
                </a:solidFill>
                <a:latin typeface="Monotype Corsiva" pitchFamily="66" charset="0"/>
              </a:rPr>
              <a:t>в порядке,</a:t>
            </a:r>
          </a:p>
          <a:p>
            <a:r>
              <a:rPr lang="ru-RU" sz="2800" b="1" dirty="0">
                <a:solidFill>
                  <a:srgbClr val="FF0000"/>
                </a:solidFill>
                <a:latin typeface="Monotype Corsiva" pitchFamily="66" charset="0"/>
              </a:rPr>
              <a:t>Потому 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 что  по  утрам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  <a:p>
            <a:r>
              <a:rPr lang="ru-RU" sz="2800" b="1" dirty="0">
                <a:solidFill>
                  <a:srgbClr val="FF0000"/>
                </a:solidFill>
                <a:latin typeface="Monotype Corsiva" pitchFamily="66" charset="0"/>
              </a:rPr>
              <a:t>В 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 светлом  зале  на  </a:t>
            </a:r>
            <a:r>
              <a:rPr lang="ru-RU" sz="2800" b="1" dirty="0">
                <a:solidFill>
                  <a:srgbClr val="FF0000"/>
                </a:solidFill>
                <a:latin typeface="Monotype Corsiva" pitchFamily="66" charset="0"/>
              </a:rPr>
              <a:t>зарядке</a:t>
            </a:r>
          </a:p>
          <a:p>
            <a:r>
              <a:rPr lang="ru-RU" sz="2800" b="1" dirty="0">
                <a:solidFill>
                  <a:srgbClr val="FF0000"/>
                </a:solidFill>
                <a:latin typeface="Monotype Corsiva" pitchFamily="66" charset="0"/>
              </a:rPr>
              <a:t>Быть 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 не  скучно  </a:t>
            </a:r>
            <a:r>
              <a:rPr lang="ru-RU" sz="2800" b="1" dirty="0">
                <a:solidFill>
                  <a:srgbClr val="FF0000"/>
                </a:solidFill>
                <a:latin typeface="Monotype Corsiva" pitchFamily="66" charset="0"/>
              </a:rPr>
              <a:t>малышам.</a:t>
            </a:r>
          </a:p>
        </p:txBody>
      </p:sp>
      <p:pic>
        <p:nvPicPr>
          <p:cNvPr id="1026" name="Picture 2" descr="F:\DCIM\101MSDCF\DSC0476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8662" y="2285992"/>
            <a:ext cx="3214678" cy="24110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F:\DCIM\101MSDCF\DSC0476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2034" y="2285992"/>
            <a:ext cx="3143272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F:\DCIM\101MSDCF\DSC0475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00364" y="4429132"/>
            <a:ext cx="2952739" cy="22145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http://www.tvzavr.ru/cache/620x348/73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778" y="4500570"/>
            <a:ext cx="4929222" cy="1928825"/>
          </a:xfrm>
          <a:prstGeom prst="roundRect">
            <a:avLst>
              <a:gd name="adj" fmla="val 3373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Чтобы ни один микроб</a:t>
            </a:r>
            <a:b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 попал случайно в рот, </a:t>
            </a:r>
            <a:b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Руки мыть перед едой</a:t>
            </a:r>
            <a:b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Нужно мылом и водой.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4" name="Picture 2" descr="F:\DCIM\101MSDCF\DSC0480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90" y="571480"/>
            <a:ext cx="4000496" cy="30003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F:\DCIM\101MSDCF\DSC0480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400000">
            <a:off x="491108" y="4152306"/>
            <a:ext cx="2928924" cy="21966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F:\DCIM\101MSDCF\DSC0485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283" y="571480"/>
            <a:ext cx="4000527" cy="30003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tvoiphotoshop.ucoz.org/_pu/0/4294606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57422" y="571480"/>
            <a:ext cx="5929354" cy="128588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3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  Кушать овощи и фрукты,</a:t>
            </a:r>
            <a:br>
              <a:rPr lang="ru-RU" sz="3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</a:br>
            <a:r>
              <a:rPr lang="en-US" sz="3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  </a:t>
            </a:r>
            <a:r>
              <a:rPr lang="ru-RU" sz="3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 Рыбу, молокопродукты-</a:t>
            </a:r>
            <a:br>
              <a:rPr lang="ru-RU" sz="3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</a:br>
            <a:r>
              <a:rPr lang="en-US" sz="3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     </a:t>
            </a:r>
            <a:r>
              <a:rPr lang="ru-RU" sz="3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Вот полезная еда,</a:t>
            </a:r>
            <a:br>
              <a:rPr lang="ru-RU" sz="3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</a:br>
            <a:r>
              <a:rPr lang="en-US" sz="3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   </a:t>
            </a:r>
            <a:r>
              <a:rPr lang="ru-RU" sz="3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  </a:t>
            </a:r>
            <a:r>
              <a:rPr lang="en-US" sz="3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  </a:t>
            </a:r>
            <a:r>
              <a:rPr lang="ru-RU" sz="3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Витаминами </a:t>
            </a:r>
            <a:r>
              <a:rPr lang="en-US" sz="3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  </a:t>
            </a:r>
            <a:r>
              <a:rPr lang="ru-RU" sz="3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полна!</a:t>
            </a:r>
            <a:endParaRPr lang="ru-RU" dirty="0"/>
          </a:p>
        </p:txBody>
      </p:sp>
      <p:pic>
        <p:nvPicPr>
          <p:cNvPr id="4098" name="Picture 2" descr="F:\DCIM\101MSDCF\DSC0480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1714488"/>
            <a:ext cx="3357586" cy="2518190"/>
          </a:xfrm>
          <a:prstGeom prst="roundRect">
            <a:avLst>
              <a:gd name="adj" fmla="val 1990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099" name="Picture 3" descr="F:\DCIM\101MSDCF\DSC0481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14942" y="1643050"/>
            <a:ext cx="3357586" cy="2518189"/>
          </a:xfrm>
          <a:prstGeom prst="roundRect">
            <a:avLst>
              <a:gd name="adj" fmla="val 16383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6" name="Picture 2" descr="F:\DCIM\101MSDCF\DSC0485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42976" y="4375577"/>
            <a:ext cx="3309897" cy="248242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H:\DCIM\101D3100\DSC_028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00628" y="4429132"/>
            <a:ext cx="3643338" cy="24288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Андрей\Desktop\leto_glavna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7174"/>
            <a:ext cx="9144000" cy="691517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Йодомарин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 другие витамины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7" name="Picture 3" descr="H:\DCIM\101D3100\DSC_029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2" y="1571612"/>
            <a:ext cx="4286280" cy="2857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8" name="Picture 4" descr="H:\DCIM\101D3100\DSC_0288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3000372"/>
            <a:ext cx="4822066" cy="32147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30" name="AutoShape 6" descr="http://www.edu54.ru/sites/default/files/userfiles/image/leto_glavnay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400" decel="100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4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pedsovet.su/_ld/337/281469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4825" name="Picture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00752" y="3714752"/>
            <a:ext cx="3143248" cy="314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F:\DCIM\101MSDCF\DSC0478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57686" y="3429000"/>
            <a:ext cx="2786050" cy="2089538"/>
          </a:xfrm>
          <a:prstGeom prst="rect">
            <a:avLst/>
          </a:prstGeom>
          <a:ln w="127000" cap="rnd">
            <a:solidFill>
              <a:schemeClr val="accent1"/>
            </a:solidFill>
            <a:prstDash val="sysDash"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Физкультурные</a:t>
            </a:r>
            <a:r>
              <a:rPr lang="ru-RU" dirty="0" smtClean="0"/>
              <a:t>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занятия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F:\DCIM\101MSDCF\DSC0478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57224" y="1643050"/>
            <a:ext cx="2595549" cy="1946661"/>
          </a:xfrm>
          <a:prstGeom prst="rect">
            <a:avLst/>
          </a:prstGeom>
          <a:ln w="127000" cap="rnd">
            <a:solidFill>
              <a:schemeClr val="accent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7" name="Picture 3" descr="F:\DCIM\101MSDCF\DSC0479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357686" y="1000108"/>
            <a:ext cx="2571769" cy="1928826"/>
          </a:xfrm>
          <a:prstGeom prst="rect">
            <a:avLst/>
          </a:prstGeom>
          <a:ln w="127000" cap="rnd">
            <a:solidFill>
              <a:schemeClr val="accent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9" name="Picture 5" descr="F:\DCIM\101MSDCF\DSC04792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57224" y="4071942"/>
            <a:ext cx="2952771" cy="2214578"/>
          </a:xfrm>
          <a:prstGeom prst="rect">
            <a:avLst/>
          </a:prstGeom>
          <a:ln w="127000" cap="rnd">
            <a:solidFill>
              <a:schemeClr val="accent1"/>
            </a:solidFill>
            <a:prstDash val="sysDot"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30" name="Picture 6" descr="F:\DCIM\101MSDCF\DSC04793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500298" y="2500306"/>
            <a:ext cx="3000396" cy="225029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s011.radikal.ru/i318/1011/33/a107634acd6c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Подвижные игры в группе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1"/>
            <a:ext cx="8229600" cy="1785949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«И без всякого сомненья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   Есть хорошее решенье -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        Бег полезен и игра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             Занимайся детвора!»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F:\DCIM\101MSDCF\DSC0474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3000372"/>
            <a:ext cx="3048022" cy="2286016"/>
          </a:xfrm>
          <a:prstGeom prst="roundRect">
            <a:avLst>
              <a:gd name="adj" fmla="val 20978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051" name="Picture 3" descr="F:\DCIM\101MSDCF\DSC0473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43240" y="4286256"/>
            <a:ext cx="3143239" cy="2357429"/>
          </a:xfrm>
          <a:prstGeom prst="roundRect">
            <a:avLst>
              <a:gd name="adj" fmla="val 18301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052" name="Picture 4" descr="F:\DCIM\101MSDCF\DSC0474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86380" y="3071810"/>
            <a:ext cx="3214678" cy="2411009"/>
          </a:xfrm>
          <a:prstGeom prst="roundRect">
            <a:avLst>
              <a:gd name="adj" fmla="val 14948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img-fotki.yandex.ru/get/9/annaze63.af/0_3bbd5_6e47cbba_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86834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ГИМНАСТИКА ПОСЛЕ СНА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714356"/>
            <a:ext cx="6972320" cy="1543047"/>
          </a:xfrm>
          <a:prstGeom prst="roundRect">
            <a:avLst>
              <a:gd name="adj" fmla="val 3384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«Мы, все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дружненько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проснулись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Улыбнулись, потянулись, ….»</a:t>
            </a:r>
          </a:p>
          <a:p>
            <a:endParaRPr lang="ru-RU" dirty="0"/>
          </a:p>
        </p:txBody>
      </p:sp>
      <p:pic>
        <p:nvPicPr>
          <p:cNvPr id="3074" name="Picture 2" descr="F:\DCIM\101MSDCF\DSC0471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14414" y="2357430"/>
            <a:ext cx="2714644" cy="20359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5" name="Picture 3" descr="F:\DCIM\101MSDCF\DSC0470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00562" y="2071678"/>
            <a:ext cx="2643173" cy="19823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6" name="Picture 4" descr="F:\DCIM\101MSDCF\DSC0470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214414" y="4411272"/>
            <a:ext cx="2857520" cy="21431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7" name="Picture 5" descr="F:\DCIM\101MSDCF\DSC04699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500562" y="4143380"/>
            <a:ext cx="2928958" cy="21967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7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139</Words>
  <Application>Microsoft Office PowerPoint</Application>
  <PresentationFormat>Экран (4:3)</PresentationFormat>
  <Paragraphs>42</Paragraphs>
  <Slides>17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оздоровительная работа проводимая с детьми младшего возраста.   </vt:lpstr>
      <vt:lpstr>Слайд 2</vt:lpstr>
      <vt:lpstr>Слайд 3</vt:lpstr>
      <vt:lpstr>Слайд 4</vt:lpstr>
      <vt:lpstr>Слайд 5</vt:lpstr>
      <vt:lpstr>Йодомарин и другие витамины</vt:lpstr>
      <vt:lpstr>Физкультурные занятия </vt:lpstr>
      <vt:lpstr>Подвижные игры в группе</vt:lpstr>
      <vt:lpstr>ГИМНАСТИКА ПОСЛЕ СНА</vt:lpstr>
      <vt:lpstr>Слайд 10</vt:lpstr>
      <vt:lpstr>Дыхательная гимнастика</vt:lpstr>
      <vt:lpstr>Танцевально-ритмические упражнения под музыкальное сопровождение. </vt:lpstr>
      <vt:lpstr>СУХОЙ БАССЕЙН. </vt:lpstr>
      <vt:lpstr>Массаж</vt:lpstr>
      <vt:lpstr>Сауна</vt:lpstr>
      <vt:lpstr>Галокамера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Андрей</cp:lastModifiedBy>
  <cp:revision>61</cp:revision>
  <dcterms:created xsi:type="dcterms:W3CDTF">2013-01-20T05:45:17Z</dcterms:created>
  <dcterms:modified xsi:type="dcterms:W3CDTF">2013-03-17T12:26:02Z</dcterms:modified>
</cp:coreProperties>
</file>