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7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6347" autoAdjust="0"/>
  </p:normalViewPr>
  <p:slideViewPr>
    <p:cSldViewPr>
      <p:cViewPr varScale="1">
        <p:scale>
          <a:sx n="61" d="100"/>
          <a:sy n="61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D322-E6F3-4ED1-AEF3-A2FF560B06EC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CF1B-DB1D-4A0C-AD31-47B61B77E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A1C2-582D-4E33-9D53-E0220E0C15DE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2B8A-A339-424C-B5B0-153689D5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FE5D-DBD3-4A29-AD2C-760CC8979408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EC16-0AD6-4969-9515-F22AC90430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75A3-02D6-497C-8703-B68E05390EB8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6156-26C5-40A9-8950-C217C8487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B62C-1B00-4097-94D5-B06CE53F1646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CF96-1B6D-44F3-9F5C-0FD856966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9E2E-9E54-4B10-B5CF-B8A61A9AC8E6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5C84-0A52-41B5-BD87-3BD4967CB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2F2-3BF1-47AD-853E-3133E881CC04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36F4-8A8E-4851-BDE2-6BD9CA4A5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C978-229E-42D8-9735-DFA1760C92C5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D8CA-98A6-4C75-B155-9A80B8876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E719-EDF0-4F38-A0E1-2985AA5DC943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8434-536D-457F-BF3D-0CE782DD2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3D25-0E72-4560-8340-D2B2D30D5953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0477-7624-45B4-81D7-544B6A96C6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F03C-3587-4186-AA9C-BB73FBCDE231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45CA-287A-4F1D-9750-292113D818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EE7940-8DAA-4133-B6D3-6952690859F7}" type="datetimeFigureOut">
              <a:rPr lang="ru-RU"/>
              <a:pPr>
                <a:defRPr/>
              </a:pPr>
              <a:t>17.03.2013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76D43-C9B8-4AE0-801C-FF9D6260CE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4090987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1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4294967295"/>
          </p:nvPr>
        </p:nvSpPr>
        <p:spPr>
          <a:xfrm>
            <a:off x="2411413" y="4508500"/>
            <a:ext cx="6408737" cy="19446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Воспитатель ГБДОУ д</a:t>
            </a:r>
            <a:r>
              <a:rPr lang="en-US" smtClean="0"/>
              <a:t>/c </a:t>
            </a:r>
            <a:r>
              <a:rPr lang="ru-RU" smtClean="0"/>
              <a:t>№30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Тюляндина Юлия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7938"/>
            <a:ext cx="4897438" cy="180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Продолжаем укреплять здоровье детей.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40313" y="2349500"/>
            <a:ext cx="3852862" cy="32893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Здравствуй- это живи здоровым или будь здоров, пожелание  друг другу здоровья.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4580" name="Picture 2" descr="C:\Users\юлия- настя\Desktop\DSC00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4572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008063"/>
          </a:xfrm>
        </p:spPr>
        <p:txBody>
          <a:bodyPr/>
          <a:lstStyle/>
          <a:p>
            <a:pPr eaLnBrk="1" hangingPunct="1"/>
            <a:r>
              <a:rPr lang="ru-RU" smtClean="0"/>
              <a:t>Как прогнать микробов?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916113"/>
            <a:ext cx="3167062" cy="4033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Чем микробов напугать?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Может громче всех кричать,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И в ладоши хлопать?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Или высунуть язык,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И ногами топать?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И тогда микроб решит-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В стране землетрясение,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И на улицу сбежит, чтоб найти спасение.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14339" name="Picture 2" descr="C:\Users\юлия- настя\Desktop\DSC00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133600"/>
            <a:ext cx="3673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3754438" cy="1419225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Что мы делаем в детском саду чтобы быть здоровым?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716463" y="273050"/>
            <a:ext cx="3970337" cy="5853113"/>
          </a:xfrm>
        </p:spPr>
        <p:txBody>
          <a:bodyPr/>
          <a:lstStyle/>
          <a:p>
            <a:pPr eaLnBrk="1" hangingPunct="1"/>
            <a:r>
              <a:rPr lang="ru-RU" smtClean="0"/>
              <a:t>Желаем друг другу здоровья, делаем зарядку, занимаемся танцами, гуляем, закаляемся, едим овощи и фрукты, пьем соки.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475"/>
            <a:ext cx="4259263" cy="38496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36813"/>
            <a:ext cx="4103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Я- любимица народа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аша тетя Непогода</a:t>
            </a: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12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Где она – там и ангина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Или даже скарлатина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Ввысь летит температура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И нужна скорей микстура.</a:t>
            </a:r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Промокают быстро ноги,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Папы, мамы- все в тревоге.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Вам подарит грипп…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Насморк, кашель и бронхит.</a:t>
            </a:r>
          </a:p>
        </p:txBody>
      </p:sp>
      <p:pic>
        <p:nvPicPr>
          <p:cNvPr id="16387" name="Picture 2" descr="C:\Users\юлия- настя\Desktop\DSC00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133600"/>
            <a:ext cx="38877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А вы кто такие?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53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Мы, ап-чхи, ап-</a:t>
            </a:r>
            <a:r>
              <a:rPr lang="ru-RU" sz="2400" smtClean="0">
                <a:latin typeface="Arial" charset="0"/>
              </a:rPr>
              <a:t>ч</a:t>
            </a:r>
            <a:r>
              <a:rPr lang="ru-RU" sz="2400" smtClean="0"/>
              <a:t>хи,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ап-чхи!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Мы чихунчики!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Вовсе не горюнчики!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Радуйтесь дети нам всегда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Ведь болеть и хворать- это красота!</a:t>
            </a:r>
          </a:p>
        </p:txBody>
      </p:sp>
      <p:pic>
        <p:nvPicPr>
          <p:cNvPr id="18435" name="Picture 2" descr="C:\Users\юлия- настя\Desktop\DSC00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57338"/>
            <a:ext cx="40322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Чтоб здоровым оставаться </a:t>
            </a:r>
            <a:br>
              <a:rPr lang="ru-RU" dirty="0" smtClean="0"/>
            </a:br>
            <a:r>
              <a:rPr lang="ru-RU" dirty="0"/>
              <a:t>Н</a:t>
            </a:r>
            <a:r>
              <a:rPr lang="ru-RU" dirty="0" smtClean="0"/>
              <a:t>ужно правильно питаться</a:t>
            </a:r>
            <a:br>
              <a:rPr lang="ru-RU" dirty="0" smtClean="0"/>
            </a:br>
            <a:r>
              <a:rPr lang="ru-RU" dirty="0" smtClean="0"/>
              <a:t>Бегать, прыгать, танцевать.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476375" y="3500438"/>
            <a:ext cx="6840538" cy="2625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C:\Users\юлия- настя\Desktop\DSC00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36838"/>
            <a:ext cx="52562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1</vt:lpstr>
      <vt:lpstr>Продолжаем укреплять здоровье детей.</vt:lpstr>
      <vt:lpstr>Как прогнать микробов?</vt:lpstr>
      <vt:lpstr>  Что мы делаем в детском саду чтобы быть здоровым? </vt:lpstr>
      <vt:lpstr>Я- любимица народа Ваша тетя Непогода</vt:lpstr>
      <vt:lpstr>А вы кто такие?</vt:lpstr>
      <vt:lpstr>Чтоб здоровым оставаться  Нужно правильно питаться Бегать, прыгать, танцевать.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Продолжаем укреплять здоровье детей.</dc:title>
  <dc:creator>юлия- настя</dc:creator>
  <cp:lastModifiedBy>юлия</cp:lastModifiedBy>
  <cp:revision>17</cp:revision>
  <dcterms:created xsi:type="dcterms:W3CDTF">2013-02-20T15:02:04Z</dcterms:created>
  <dcterms:modified xsi:type="dcterms:W3CDTF">2013-03-17T12:20:41Z</dcterms:modified>
</cp:coreProperties>
</file>