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32" r:id="rId6"/>
  </p:sldMasterIdLst>
  <p:sldIdLst>
    <p:sldId id="262" r:id="rId7"/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1988840"/>
            <a:ext cx="6512511" cy="2232248"/>
          </a:xfrm>
        </p:spPr>
        <p:txBody>
          <a:bodyPr/>
          <a:lstStyle/>
          <a:p>
            <a:pPr algn="ctr"/>
            <a:r>
              <a:rPr lang="ru-RU" sz="9600" dirty="0" smtClean="0">
                <a:cs typeface="Aharoni" pitchFamily="2" charset="-79"/>
              </a:rPr>
              <a:t>Фрукты!</a:t>
            </a:r>
            <a:endParaRPr lang="ru-RU" sz="96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961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Банан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5256584" cy="5187418"/>
          </a:xfrm>
        </p:spPr>
      </p:pic>
    </p:spTree>
    <p:extLst>
      <p:ext uri="{BB962C8B-B14F-4D97-AF65-F5344CB8AC3E}">
        <p14:creationId xmlns:p14="http://schemas.microsoft.com/office/powerpoint/2010/main" val="375894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Яблоки</a:t>
            </a:r>
            <a:endParaRPr lang="ru-RU" sz="8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0648"/>
            <a:ext cx="6608736" cy="4464496"/>
          </a:xfrm>
        </p:spPr>
      </p:pic>
    </p:spTree>
    <p:extLst>
      <p:ext uri="{BB962C8B-B14F-4D97-AF65-F5344CB8AC3E}">
        <p14:creationId xmlns:p14="http://schemas.microsoft.com/office/powerpoint/2010/main" val="36414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" y="2051466"/>
            <a:ext cx="6408712" cy="48065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Груша</a:t>
            </a:r>
            <a:endParaRPr lang="ru-RU" sz="96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2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Ананас</a:t>
            </a:r>
            <a:endParaRPr lang="ru-RU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964488" cy="5517231"/>
          </a:xfrm>
        </p:spPr>
      </p:pic>
    </p:spTree>
    <p:extLst>
      <p:ext uri="{BB962C8B-B14F-4D97-AF65-F5344CB8AC3E}">
        <p14:creationId xmlns:p14="http://schemas.microsoft.com/office/powerpoint/2010/main" val="73158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Арбус</a:t>
            </a:r>
            <a:endParaRPr lang="ru-RU" sz="9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40923"/>
            <a:ext cx="8712968" cy="5160861"/>
          </a:xfrm>
        </p:spPr>
      </p:pic>
    </p:spTree>
    <p:extLst>
      <p:ext uri="{BB962C8B-B14F-4D97-AF65-F5344CB8AC3E}">
        <p14:creationId xmlns:p14="http://schemas.microsoft.com/office/powerpoint/2010/main" val="119620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Апельсин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560840" cy="5119366"/>
          </a:xfrm>
        </p:spPr>
      </p:pic>
    </p:spTree>
    <p:extLst>
      <p:ext uri="{BB962C8B-B14F-4D97-AF65-F5344CB8AC3E}">
        <p14:creationId xmlns:p14="http://schemas.microsoft.com/office/powerpoint/2010/main" val="2832481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Трек</vt:lpstr>
      <vt:lpstr>Воздушный поток</vt:lpstr>
      <vt:lpstr>Волна</vt:lpstr>
      <vt:lpstr>Официальная</vt:lpstr>
      <vt:lpstr>Паркет</vt:lpstr>
      <vt:lpstr>Яркая</vt:lpstr>
      <vt:lpstr>Фрукты!</vt:lpstr>
      <vt:lpstr>Банан</vt:lpstr>
      <vt:lpstr>Яблоки</vt:lpstr>
      <vt:lpstr>Груша</vt:lpstr>
      <vt:lpstr>Ананас</vt:lpstr>
      <vt:lpstr>Арбус</vt:lpstr>
      <vt:lpstr>Апельсин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</dc:title>
  <dc:creator>Пользователь</dc:creator>
  <cp:lastModifiedBy>Пользователь</cp:lastModifiedBy>
  <cp:revision>3</cp:revision>
  <dcterms:created xsi:type="dcterms:W3CDTF">2013-02-06T11:49:33Z</dcterms:created>
  <dcterms:modified xsi:type="dcterms:W3CDTF">2013-02-06T12:08:23Z</dcterms:modified>
</cp:coreProperties>
</file>