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80" autoAdjust="0"/>
  </p:normalViewPr>
  <p:slideViewPr>
    <p:cSldViewPr>
      <p:cViewPr varScale="1">
        <p:scale>
          <a:sx n="70" d="100"/>
          <a:sy n="70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5;&#1072;&#1089;&#1090;&#1103;\Desktop\pticy2%20(mp3cut.net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2;&#1086;&#1096;&#1082;&#1072;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9;&#1086;&#1073;&#1072;&#1082;&#1072;%20(mp3cut.net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Zvuki_zhivotnih_sel'skoy_mestnosti-Petuh_i_korova%20(mp3cut.net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4;&#1077;&#1076;&#1074;&#1077;&#1076;&#1100;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3;&#1086;&#1096;&#1072;&#1076;&#1100;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6;&#1074;&#1077;&#1095;&#1082;&#1072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74;&#1086;&#1083;&#1082;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2;&#1086;&#1079;&#1072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89;&#1090;&#1103;\Desktop\&#1089;&#1074;&#1080;&#1085;&#1100;&#1103;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9144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_Albionic" pitchFamily="34" charset="-52"/>
              </a:rPr>
              <a:t>                   Игра 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a_Albionic" pitchFamily="34" charset="-52"/>
              </a:rPr>
              <a:t>«Домашние и дикие животные»</a:t>
            </a:r>
            <a:endParaRPr lang="ru-RU" sz="4400" dirty="0">
              <a:solidFill>
                <a:srgbClr val="FF0000"/>
              </a:solidFill>
              <a:latin typeface="a_Albionic" pitchFamily="34" charset="-52"/>
            </a:endParaRPr>
          </a:p>
        </p:txBody>
      </p:sp>
      <p:pic>
        <p:nvPicPr>
          <p:cNvPr id="6" name="pticy2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2209800"/>
            <a:ext cx="304800" cy="304800"/>
          </a:xfrm>
          <a:prstGeom prst="rect">
            <a:avLst/>
          </a:prstGeom>
        </p:spPr>
      </p:pic>
      <p:pic>
        <p:nvPicPr>
          <p:cNvPr id="12290" name="Picture 2" descr="C:\Users\настя\Desktop\лис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38546"/>
            <a:ext cx="2971800" cy="231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настя\Desktop\вол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19600"/>
            <a:ext cx="323357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настя\Desktop\свинь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5146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настя\Desktop\коз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настя\Desktop\ко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5146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960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Подготовила презентацию</a:t>
            </a:r>
          </a:p>
          <a:p>
            <a:pPr algn="ctr"/>
            <a:r>
              <a:rPr lang="ru-RU" sz="1400" dirty="0" smtClean="0"/>
              <a:t>Исакина Анастасия Андреевна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304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304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3041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304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  <p:bldP spid="3" grpId="1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9218" name="Picture 2" descr="C:\Users\настя\Desktop\зая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657600"/>
            <a:ext cx="4155400" cy="325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7734E-6 L 0.23333 -0.49954 " pathEditMode="relative" ptsTypes="AA">
                                      <p:cBhvr>
                                        <p:cTn id="6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10242" name="Picture 2" descr="C:\Users\настя\Desktop\ко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5052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ошка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947E-6 L -0.25833 -0.482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4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5" name="собака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</p:spPr>
      </p:pic>
      <p:pic>
        <p:nvPicPr>
          <p:cNvPr id="11267" name="Picture 3" descr="C:\Users\настя\Desktop\соба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5052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555 L -0.23333 -0.460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настя\Desktop\с кот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162800" cy="5372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28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_AlbionicExp" pitchFamily="34" charset="-52"/>
              </a:rPr>
              <a:t>МОЛОДЕЦ!!!</a:t>
            </a:r>
            <a:endParaRPr lang="ru-RU" sz="6000" dirty="0">
              <a:solidFill>
                <a:srgbClr val="FF0000"/>
              </a:solidFill>
              <a:latin typeface="a_AlbionicExp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1027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4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1028" name="Picture 4" descr="C:\Users\настя\Desktop\ко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10000"/>
            <a:ext cx="369447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vuki_zhivotnih_sel'skoy_mestnosti-Petuh_i_korov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9 -0.04394 L -0.29357 -0.466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2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8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2051" name="Picture 3" descr="C:\Users\настя\Desktop\медведь.jpg"/>
          <p:cNvPicPr>
            <a:picLocks noChangeAspect="1" noChangeArrowheads="1"/>
          </p:cNvPicPr>
          <p:nvPr/>
        </p:nvPicPr>
        <p:blipFill>
          <a:blip r:embed="rId5" cstate="print"/>
          <a:srcRect l="5000" t="9702" r="15000" b="8328"/>
          <a:stretch>
            <a:fillRect/>
          </a:stretch>
        </p:blipFill>
        <p:spPr bwMode="auto">
          <a:xfrm>
            <a:off x="3200400" y="3657600"/>
            <a:ext cx="2438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едведь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6512E-6 L 0.34167 -0.47734 " pathEditMode="relative" ptsTypes="AA">
                                      <p:cBhvr>
                                        <p:cTn id="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3074" name="Picture 2" descr="C:\Users\настя\Desktop\лошад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429002"/>
            <a:ext cx="3505199" cy="350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лошадь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3.38575E-6 L -0.29166 -0.4551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2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4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4098" name="Picture 2" descr="C:\Users\настя\Desktop\ли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629722"/>
            <a:ext cx="4038600" cy="315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57262E-7 L 0.31667 -0.46624 " pathEditMode="relative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5122" name="Picture 2" descr="C:\Users\настя\Desktop\овца.jpg"/>
          <p:cNvPicPr>
            <a:picLocks noChangeAspect="1" noChangeArrowheads="1"/>
          </p:cNvPicPr>
          <p:nvPr/>
        </p:nvPicPr>
        <p:blipFill>
          <a:blip r:embed="rId5"/>
          <a:srcRect l="6216" t="10694" r="8320" b="9097"/>
          <a:stretch>
            <a:fillRect/>
          </a:stretch>
        </p:blipFill>
        <p:spPr bwMode="auto">
          <a:xfrm>
            <a:off x="2514600" y="3505200"/>
            <a:ext cx="4191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ве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2776 L -0.27917 -0.460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6146" name="Picture 2" descr="C:\Users\настя\Desktop\вол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581400"/>
            <a:ext cx="463478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волк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6281E-7 L 0.23333 -0.48844 " pathEditMode="relative" ptsTypes="A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7170" name="Picture 2" descr="C:\Users\настя\Desktop\коз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5052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775 L -0.25417 -0.4939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2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деревня1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3" name="Picture 2" descr="C:\Users\настя\Desktop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194" name="Picture 2" descr="C:\Users\настя\Desktop\свинья.jpg"/>
          <p:cNvPicPr>
            <a:picLocks noChangeAspect="1" noChangeArrowheads="1"/>
          </p:cNvPicPr>
          <p:nvPr/>
        </p:nvPicPr>
        <p:blipFill>
          <a:blip r:embed="rId5"/>
          <a:srcRect l="7727" t="1718" r="3408" b="2120"/>
          <a:stretch>
            <a:fillRect/>
          </a:stretch>
        </p:blipFill>
        <p:spPr bwMode="auto">
          <a:xfrm>
            <a:off x="2427514" y="3633304"/>
            <a:ext cx="3973286" cy="322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винья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04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-0.06869 L -0.2618 -0.490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15</Words>
  <PresentationFormat>Экран (4:3)</PresentationFormat>
  <Paragraphs>5</Paragraphs>
  <Slides>13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19</cp:revision>
  <dcterms:created xsi:type="dcterms:W3CDTF">2013-02-06T13:40:50Z</dcterms:created>
  <dcterms:modified xsi:type="dcterms:W3CDTF">2013-02-06T16:48:34Z</dcterms:modified>
</cp:coreProperties>
</file>