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2" r:id="rId4"/>
    <p:sldId id="263" r:id="rId5"/>
    <p:sldId id="264" r:id="rId6"/>
    <p:sldId id="265" r:id="rId7"/>
    <p:sldId id="261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717B9-70B8-41A5-8ED2-53E7CAED1F2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585A1-49AA-4082-BC7E-B2A0EF8DE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1095-AF86-4071-BBD1-BC0AC5D27371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DE17C-19AD-4143-B977-825C569D6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2AE1A-4991-4A85-8F67-D9751369DAD6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966C7-289D-4CAC-A706-CC89C5FCD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FB369-B233-4E53-BDB7-CA4666DB42F1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8E2B-A9C8-4859-9E29-BBC9229D0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31AC-1288-4710-BFA6-39C383359BB3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2C755-B374-45CA-A818-539ED8FF5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3F1FD-E960-4931-A5FE-8ACC3E1A276D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CB135-6FC9-4797-B29F-383C9DBE4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F292-4D79-4ABF-959E-22388FD1E20F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7E76F-2169-4CBF-ACBA-B8585BF47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9F4AE-E70A-45BC-B63A-AB7C97637266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6B6F3-13C7-4B6C-B272-416131DC5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78ACB-4A1F-48FC-89DC-42EB195B275D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18B75-6B78-4990-9210-80DAD518D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DF2D4-5E1F-414F-B4CD-3452DD3AFE63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C632C-6A21-4159-820F-2E650F6D7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2394A-8891-46D8-908F-EBF694538A23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788A-08AC-45B2-A59C-28BE08DEA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61E776-1098-4C15-9ACF-5AF892CAD611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51B7CD-3164-4F9D-B9C9-10BAB6EA6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ИГРА для детей.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endParaRPr lang="ru-RU" smtClean="0">
              <a:latin typeface="Arial" charset="0"/>
            </a:endParaRPr>
          </a:p>
          <a:p>
            <a:pPr eaLnBrk="1" hangingPunct="1"/>
            <a:endParaRPr lang="ru-RU" smtClean="0">
              <a:latin typeface="Arial" charset="0"/>
            </a:endParaRPr>
          </a:p>
          <a:p>
            <a:pPr algn="ctr" eaLnBrk="1" hangingPunct="1"/>
            <a:r>
              <a:rPr lang="ru-RU" smtClean="0">
                <a:latin typeface="Arial" charset="0"/>
              </a:rPr>
              <a:t>«Номера экстренных служб»</a:t>
            </a:r>
          </a:p>
          <a:p>
            <a:pPr algn="ctr" eaLnBrk="1" hangingPunct="1"/>
            <a:r>
              <a:rPr lang="ru-RU" smtClean="0">
                <a:latin typeface="Arial" charset="0"/>
              </a:rPr>
              <a:t>Пескова А.М.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МДУО д.с. «Сказка»</a:t>
            </a:r>
          </a:p>
          <a:p>
            <a:pPr algn="ctr" eaLnBrk="1" hangingPunct="1">
              <a:buFont typeface="Arial" charset="0"/>
              <a:buNone/>
            </a:pPr>
            <a:r>
              <a:rPr lang="ru-RU" smtClean="0">
                <a:latin typeface="Arial" charset="0"/>
              </a:rPr>
              <a:t>д. Сухоноска</a:t>
            </a:r>
          </a:p>
          <a:p>
            <a:pPr algn="ctr"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/>
          <a:p>
            <a:pPr marL="0" indent="0" eaLnBrk="1" hangingPunct="1">
              <a:buFont typeface="Arial" charset="0"/>
              <a:buNone/>
            </a:pPr>
            <a:endParaRPr lang="ru-RU" sz="2400" b="1" smtClean="0"/>
          </a:p>
        </p:txBody>
      </p:sp>
      <p:sp>
        <p:nvSpPr>
          <p:cNvPr id="14339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/>
          <a:p>
            <a:pPr marL="0" indent="0" eaLnBrk="1" hangingPunct="1">
              <a:buFont typeface="Arial" charset="0"/>
              <a:buNone/>
            </a:pPr>
            <a:endParaRPr lang="ru-RU" sz="2400" b="1" smtClean="0"/>
          </a:p>
        </p:txBody>
      </p:sp>
      <p:sp>
        <p:nvSpPr>
          <p:cNvPr id="14340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645025" y="2174875"/>
            <a:ext cx="4041775" cy="3951288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  <p:pic>
        <p:nvPicPr>
          <p:cNvPr id="14341" name="Содержимое 6"/>
          <p:cNvPicPr>
            <a:picLocks noGrp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285750"/>
            <a:ext cx="2143125" cy="1428750"/>
          </a:xfrm>
        </p:spPr>
      </p:pic>
      <p:pic>
        <p:nvPicPr>
          <p:cNvPr id="14342" name="Рисунок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928813"/>
            <a:ext cx="2228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358063" y="5715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86625" y="214312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286625" y="37861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58063" y="550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04</a:t>
            </a:r>
          </a:p>
        </p:txBody>
      </p:sp>
      <p:pic>
        <p:nvPicPr>
          <p:cNvPr id="14347" name="Рисунок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571875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Рисунок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5214938"/>
            <a:ext cx="21193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Рисунок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1928813"/>
            <a:ext cx="22145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Рисунок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5" y="5214938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5" name="Содержимое 6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285750"/>
            <a:ext cx="2143125" cy="1428750"/>
          </a:xfrm>
        </p:spPr>
      </p:pic>
      <p:pic>
        <p:nvPicPr>
          <p:cNvPr id="15366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928813"/>
            <a:ext cx="2228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358063" y="5715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86625" y="214312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286625" y="37861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58063" y="550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04</a:t>
            </a:r>
          </a:p>
        </p:txBody>
      </p:sp>
      <p:pic>
        <p:nvPicPr>
          <p:cNvPr id="15371" name="Рисунок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571875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Рисунок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5214938"/>
            <a:ext cx="21193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Рисунок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1928813"/>
            <a:ext cx="22145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Рисунок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5" y="5214938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 стрелкой 16"/>
          <p:cNvCxnSpPr>
            <a:stCxn id="7" idx="3"/>
          </p:cNvCxnSpPr>
          <p:nvPr/>
        </p:nvCxnSpPr>
        <p:spPr>
          <a:xfrm>
            <a:off x="2571750" y="1000125"/>
            <a:ext cx="48577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8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9" name="Содержимое 6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285750"/>
            <a:ext cx="2143125" cy="1428750"/>
          </a:xfrm>
        </p:spPr>
      </p:pic>
      <p:pic>
        <p:nvPicPr>
          <p:cNvPr id="16390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928813"/>
            <a:ext cx="2228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358063" y="5715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86625" y="214312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286625" y="37861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58063" y="550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04</a:t>
            </a:r>
          </a:p>
        </p:txBody>
      </p:sp>
      <p:pic>
        <p:nvPicPr>
          <p:cNvPr id="16395" name="Рисунок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571875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Рисунок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5214938"/>
            <a:ext cx="21193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Рисунок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1928813"/>
            <a:ext cx="22145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Рисунок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5" y="5214938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 стрелкой 16"/>
          <p:cNvCxnSpPr>
            <a:stCxn id="7" idx="3"/>
          </p:cNvCxnSpPr>
          <p:nvPr/>
        </p:nvCxnSpPr>
        <p:spPr>
          <a:xfrm>
            <a:off x="2571750" y="1000125"/>
            <a:ext cx="48577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643188" y="2786063"/>
            <a:ext cx="4643437" cy="157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1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2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3" name="Содержимое 6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285750"/>
            <a:ext cx="2143125" cy="1428750"/>
          </a:xfrm>
        </p:spPr>
      </p:pic>
      <p:pic>
        <p:nvPicPr>
          <p:cNvPr id="17414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928813"/>
            <a:ext cx="2228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358063" y="5715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86625" y="214312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286625" y="37861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58063" y="550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04</a:t>
            </a:r>
          </a:p>
        </p:txBody>
      </p:sp>
      <p:pic>
        <p:nvPicPr>
          <p:cNvPr id="17419" name="Рисунок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571875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Рисунок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5214938"/>
            <a:ext cx="21193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Рисунок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1928813"/>
            <a:ext cx="22145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Рисунок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5" y="5214938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 стрелкой 16"/>
          <p:cNvCxnSpPr>
            <a:stCxn id="7" idx="3"/>
          </p:cNvCxnSpPr>
          <p:nvPr/>
        </p:nvCxnSpPr>
        <p:spPr>
          <a:xfrm>
            <a:off x="2571750" y="1000125"/>
            <a:ext cx="48577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643188" y="2786063"/>
            <a:ext cx="4643437" cy="157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500313" y="2500313"/>
            <a:ext cx="4786312" cy="192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7" name="Содержимое 6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285750"/>
            <a:ext cx="2143125" cy="1428750"/>
          </a:xfrm>
        </p:spPr>
      </p:pic>
      <p:pic>
        <p:nvPicPr>
          <p:cNvPr id="18438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928813"/>
            <a:ext cx="2228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358063" y="5715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86625" y="214312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286625" y="37861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58063" y="550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04</a:t>
            </a:r>
          </a:p>
        </p:txBody>
      </p:sp>
      <p:pic>
        <p:nvPicPr>
          <p:cNvPr id="18443" name="Рисунок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571875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Рисунок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5214938"/>
            <a:ext cx="21193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Рисунок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1928813"/>
            <a:ext cx="22145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Рисунок 1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5" y="5214938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 стрелкой 16"/>
          <p:cNvCxnSpPr>
            <a:stCxn id="7" idx="3"/>
          </p:cNvCxnSpPr>
          <p:nvPr/>
        </p:nvCxnSpPr>
        <p:spPr>
          <a:xfrm>
            <a:off x="2571750" y="1000125"/>
            <a:ext cx="48577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643188" y="2786063"/>
            <a:ext cx="4643437" cy="157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500313" y="2500313"/>
            <a:ext cx="4786312" cy="1928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5" idx="3"/>
            <a:endCxn id="12" idx="1"/>
          </p:cNvCxnSpPr>
          <p:nvPr/>
        </p:nvCxnSpPr>
        <p:spPr>
          <a:xfrm>
            <a:off x="2571750" y="5929313"/>
            <a:ext cx="4786313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8" name="Содержимое 3" descr="картинка-14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0"/>
            <a:ext cx="7786688" cy="65722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Используемы</a:t>
            </a:r>
            <a:r>
              <a:rPr lang="ru-RU" smtClean="0">
                <a:latin typeface="Arial" charset="0"/>
              </a:rPr>
              <a:t>е источники</a:t>
            </a:r>
            <a:r>
              <a:rPr lang="ru-RU" smtClean="0"/>
              <a:t>: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http://www.gruzovik.ru/ru/maga…пожарная машина</a:t>
            </a:r>
          </a:p>
          <a:p>
            <a:r>
              <a:rPr lang="ru-RU" sz="2000" smtClean="0">
                <a:latin typeface="Times New Roman" pitchFamily="18" charset="0"/>
              </a:rPr>
              <a:t>http://is.park.ru/print_doc.js…скорая помощь</a:t>
            </a:r>
          </a:p>
          <a:p>
            <a:r>
              <a:rPr lang="ru-RU" sz="2000" smtClean="0">
                <a:latin typeface="Times New Roman" pitchFamily="18" charset="0"/>
              </a:rPr>
              <a:t>http://www.spbcar.ru/news/arch…милицейская машина</a:t>
            </a:r>
          </a:p>
          <a:p>
            <a:r>
              <a:rPr lang="ru-RU" sz="2000" smtClean="0">
                <a:latin typeface="Times New Roman" pitchFamily="18" charset="0"/>
              </a:rPr>
              <a:t>http://wheels-wings.com/zachem…газовая служба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47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ИГРА для детей.</vt:lpstr>
      <vt:lpstr>Слайд 2</vt:lpstr>
      <vt:lpstr>Слайд 3</vt:lpstr>
      <vt:lpstr>Слайд 4</vt:lpstr>
      <vt:lpstr>Слайд 5</vt:lpstr>
      <vt:lpstr>Слайд 6</vt:lpstr>
      <vt:lpstr>Слайд 7</vt:lpstr>
      <vt:lpstr>Используемые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Александра</cp:lastModifiedBy>
  <cp:revision>12</cp:revision>
  <dcterms:modified xsi:type="dcterms:W3CDTF">2013-02-06T18:04:16Z</dcterms:modified>
</cp:coreProperties>
</file>