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60" r:id="rId4"/>
    <p:sldId id="257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82681-36AF-45BE-930F-43BCDCFF5A6A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ED2A7-0301-4686-BE29-F47B185A46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ED2A7-0301-4686-BE29-F47B185A46B6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272B0-F1B3-4FFE-9E05-611E527CCBCB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627F-876B-41F7-B58F-6527EEE67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272B0-F1B3-4FFE-9E05-611E527CCBCB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627F-876B-41F7-B58F-6527EEE67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272B0-F1B3-4FFE-9E05-611E527CCBCB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627F-876B-41F7-B58F-6527EEE67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272B0-F1B3-4FFE-9E05-611E527CCBCB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627F-876B-41F7-B58F-6527EEE67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272B0-F1B3-4FFE-9E05-611E527CCBCB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627F-876B-41F7-B58F-6527EEE67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272B0-F1B3-4FFE-9E05-611E527CCBCB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627F-876B-41F7-B58F-6527EEE67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272B0-F1B3-4FFE-9E05-611E527CCBCB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627F-876B-41F7-B58F-6527EEE67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272B0-F1B3-4FFE-9E05-611E527CCBCB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627F-876B-41F7-B58F-6527EEE67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272B0-F1B3-4FFE-9E05-611E527CCBCB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627F-876B-41F7-B58F-6527EEE67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272B0-F1B3-4FFE-9E05-611E527CCBCB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627F-876B-41F7-B58F-6527EEE67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272B0-F1B3-4FFE-9E05-611E527CCBCB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627F-876B-41F7-B58F-6527EEE67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272B0-F1B3-4FFE-9E05-611E527CCBCB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6627F-876B-41F7-B58F-6527EEE675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071678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/>
              <a:t>Государственное бюджетное дошкольное образовательное учреждение </a:t>
            </a:r>
            <a:br>
              <a:rPr lang="ru-RU" sz="1600" dirty="0" smtClean="0"/>
            </a:br>
            <a:r>
              <a:rPr lang="ru-RU" sz="1600" dirty="0" smtClean="0"/>
              <a:t> детский сад №196 компенсирующего вида Кировского района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785926"/>
            <a:ext cx="7572428" cy="4643470"/>
          </a:xfrm>
        </p:spPr>
        <p:txBody>
          <a:bodyPr>
            <a:normAutofit fontScale="77500" lnSpcReduction="20000"/>
          </a:bodyPr>
          <a:lstStyle/>
          <a:p>
            <a:r>
              <a:rPr lang="ru-RU" sz="4200" dirty="0" smtClean="0">
                <a:solidFill>
                  <a:schemeClr val="accent6">
                    <a:lumMod val="75000"/>
                  </a:schemeClr>
                </a:solidFill>
              </a:rPr>
              <a:t>Совместная опытно – экспериментальная деятельность с детьми младшего дошкольного возраста</a:t>
            </a:r>
          </a:p>
          <a:p>
            <a:r>
              <a:rPr lang="ru-RU" sz="4200" dirty="0" smtClean="0">
                <a:solidFill>
                  <a:schemeClr val="accent6">
                    <a:lumMod val="75000"/>
                  </a:schemeClr>
                </a:solidFill>
              </a:rPr>
              <a:t>«Свойства песка»</a:t>
            </a:r>
          </a:p>
          <a:p>
            <a:endParaRPr lang="ru-RU" sz="4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ru-RU" sz="4200" dirty="0">
                <a:solidFill>
                  <a:schemeClr val="tx1"/>
                </a:solidFill>
              </a:rPr>
              <a:t> </a:t>
            </a:r>
            <a:r>
              <a:rPr lang="ru-RU" sz="4200" dirty="0" smtClean="0">
                <a:solidFill>
                  <a:schemeClr val="tx1"/>
                </a:solidFill>
              </a:rPr>
              <a:t>                                 </a:t>
            </a:r>
          </a:p>
          <a:p>
            <a:pPr algn="r"/>
            <a:endParaRPr lang="ru-RU" sz="1900" dirty="0" smtClean="0">
              <a:solidFill>
                <a:schemeClr val="tx1"/>
              </a:solidFill>
            </a:endParaRPr>
          </a:p>
          <a:p>
            <a:pPr algn="r"/>
            <a:endParaRPr lang="ru-RU" sz="1900" dirty="0">
              <a:solidFill>
                <a:schemeClr val="tx1"/>
              </a:solidFill>
            </a:endParaRPr>
          </a:p>
          <a:p>
            <a:pPr algn="r"/>
            <a:endParaRPr lang="ru-RU" sz="1900" dirty="0" smtClean="0">
              <a:solidFill>
                <a:schemeClr val="tx1"/>
              </a:solidFill>
            </a:endParaRPr>
          </a:p>
          <a:p>
            <a:pPr algn="r"/>
            <a:r>
              <a:rPr lang="ru-RU" sz="1900" dirty="0" smtClean="0">
                <a:solidFill>
                  <a:schemeClr val="tx1"/>
                </a:solidFill>
              </a:rPr>
              <a:t>Автор- воспитатель                                                          </a:t>
            </a:r>
            <a:endParaRPr lang="ru-RU" sz="19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ru-RU" sz="1900" dirty="0" smtClean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                                                 </a:t>
            </a:r>
            <a:r>
              <a:rPr lang="ru-RU" sz="1900" dirty="0" err="1" smtClean="0">
                <a:solidFill>
                  <a:schemeClr val="tx1"/>
                </a:solidFill>
              </a:rPr>
              <a:t>Омелина</a:t>
            </a:r>
            <a:r>
              <a:rPr lang="ru-RU" sz="1900" dirty="0" smtClean="0">
                <a:solidFill>
                  <a:schemeClr val="tx1"/>
                </a:solidFill>
              </a:rPr>
              <a:t> Надежда Александровна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4429132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Интеграция образовательных областей:</a:t>
            </a:r>
          </a:p>
          <a:p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Познание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Коммуникация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Труд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Социализация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Безопасность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71480"/>
            <a:ext cx="76438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Цель </a:t>
            </a:r>
          </a:p>
          <a:p>
            <a:r>
              <a:rPr lang="ru-RU" dirty="0" smtClean="0"/>
              <a:t>-</a:t>
            </a:r>
            <a:r>
              <a:rPr lang="ru-RU" sz="2800" dirty="0" smtClean="0"/>
              <a:t>знакомство со свойством песка .</a:t>
            </a:r>
          </a:p>
          <a:p>
            <a:r>
              <a:rPr lang="ru-RU" sz="3600" dirty="0" smtClean="0"/>
              <a:t>Задачи</a:t>
            </a:r>
          </a:p>
          <a:p>
            <a:r>
              <a:rPr lang="ru-RU" sz="2800" i="1" dirty="0"/>
              <a:t>о</a:t>
            </a:r>
            <a:r>
              <a:rPr lang="ru-RU" sz="2800" i="1" dirty="0" smtClean="0"/>
              <a:t>бразовательные</a:t>
            </a:r>
          </a:p>
          <a:p>
            <a:r>
              <a:rPr lang="ru-RU" sz="2800" dirty="0" smtClean="0"/>
              <a:t>-способствовать накоплению у детей конкретных представлений о свойствах песка. </a:t>
            </a:r>
          </a:p>
          <a:p>
            <a:r>
              <a:rPr lang="ru-RU" sz="2800" i="1" dirty="0"/>
              <a:t>р</a:t>
            </a:r>
            <a:r>
              <a:rPr lang="ru-RU" sz="2800" i="1" dirty="0" smtClean="0"/>
              <a:t>азвивающие</a:t>
            </a:r>
          </a:p>
          <a:p>
            <a:r>
              <a:rPr lang="ru-RU" sz="2800" dirty="0" smtClean="0"/>
              <a:t>-развивать коммуникативные способности , любознательность , умение делать выводы. </a:t>
            </a:r>
          </a:p>
          <a:p>
            <a:r>
              <a:rPr lang="ru-RU" sz="2800" i="1" dirty="0"/>
              <a:t>в</a:t>
            </a:r>
            <a:r>
              <a:rPr lang="ru-RU" sz="2800" i="1" dirty="0" smtClean="0"/>
              <a:t>оспитательные</a:t>
            </a:r>
          </a:p>
          <a:p>
            <a:r>
              <a:rPr lang="ru-RU" sz="2800" dirty="0" smtClean="0"/>
              <a:t>-воспитывать экологическую культуру ребёнка , умение работать в коллективе.  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2643182"/>
            <a:ext cx="4214842" cy="31611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928670"/>
            <a:ext cx="57864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Он и жёлтый, и сыпучий,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Во дворе насыпан кучей,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Если хочешь, можешь брать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И играть.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214422"/>
            <a:ext cx="67866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Экспериментирование с песком</a:t>
            </a:r>
          </a:p>
          <a:p>
            <a:endParaRPr lang="ru-RU" sz="3600" dirty="0" smtClean="0"/>
          </a:p>
          <a:p>
            <a:r>
              <a:rPr lang="ru-RU" sz="2800" dirty="0" smtClean="0"/>
              <a:t>Игры с песком можно превратить для ребёнка в любопытные опыты , наблюдения , эксперименты, которые расширят у ребёнка представления об окружающем мире.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00042"/>
            <a:ext cx="628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Опыт № 1</a:t>
            </a:r>
          </a:p>
          <a:p>
            <a:r>
              <a:rPr lang="ru-RU" sz="3600" dirty="0">
                <a:solidFill>
                  <a:schemeClr val="accent6"/>
                </a:solidFill>
              </a:rPr>
              <a:t> </a:t>
            </a:r>
            <a:r>
              <a:rPr lang="ru-RU" sz="2800" dirty="0" smtClean="0">
                <a:solidFill>
                  <a:schemeClr val="accent6"/>
                </a:solidFill>
              </a:rPr>
              <a:t>Свойства сухого песка.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 descr="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928802"/>
            <a:ext cx="2518172" cy="3357562"/>
          </a:xfrm>
          <a:prstGeom prst="rect">
            <a:avLst/>
          </a:prstGeom>
        </p:spPr>
      </p:pic>
      <p:pic>
        <p:nvPicPr>
          <p:cNvPr id="4" name="Рисунок 3" descr="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1928802"/>
            <a:ext cx="4357686" cy="32682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3108" y="6000768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Вывод: сухой песок – сыпуч .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571480"/>
            <a:ext cx="5691195" cy="4268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5643578"/>
            <a:ext cx="8286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 Так вот, значит, почему испечь куличек не могу!»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857232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 изменятся свойства песка , если его смочить водой?</a:t>
            </a:r>
            <a:endParaRPr lang="ru-RU" sz="3200" dirty="0"/>
          </a:p>
        </p:txBody>
      </p:sp>
      <p:pic>
        <p:nvPicPr>
          <p:cNvPr id="3" name="Рисунок 2" descr="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214554"/>
            <a:ext cx="5429256" cy="40719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714356"/>
            <a:ext cx="578647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Опыт № 2 </a:t>
            </a: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Свойства сырого песка</a:t>
            </a:r>
          </a:p>
          <a:p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 descr="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214554"/>
            <a:ext cx="4143372" cy="3107529"/>
          </a:xfrm>
          <a:prstGeom prst="rect">
            <a:avLst/>
          </a:prstGeom>
        </p:spPr>
      </p:pic>
      <p:pic>
        <p:nvPicPr>
          <p:cNvPr id="4" name="Рисунок 3" descr="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334009" y="2166925"/>
            <a:ext cx="3619496" cy="27146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5643578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Вывод: песок,  смоченный водой , легко формуется .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571480"/>
            <a:ext cx="5953135" cy="4464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557214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«Вот теперь - то я могу вам испечь по пирожку !»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180</Words>
  <Application>Microsoft Office PowerPoint</Application>
  <PresentationFormat>Экран (4:3)</PresentationFormat>
  <Paragraphs>41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Государственное бюджетное дошкольное образовательное учреждение   детский сад №196 компенсирующего вида Кировского района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  детский сад №196 компенсирующего вида Кировского района</dc:title>
  <dc:creator>лариса</dc:creator>
  <cp:lastModifiedBy>лариса</cp:lastModifiedBy>
  <cp:revision>8</cp:revision>
  <dcterms:created xsi:type="dcterms:W3CDTF">2013-02-05T02:30:11Z</dcterms:created>
  <dcterms:modified xsi:type="dcterms:W3CDTF">2013-02-05T03:50:29Z</dcterms:modified>
</cp:coreProperties>
</file>