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57" r:id="rId3"/>
    <p:sldId id="275" r:id="rId4"/>
    <p:sldId id="259" r:id="rId5"/>
    <p:sldId id="262" r:id="rId6"/>
    <p:sldId id="276" r:id="rId7"/>
    <p:sldId id="277" r:id="rId8"/>
    <p:sldId id="264" r:id="rId9"/>
    <p:sldId id="265" r:id="rId10"/>
    <p:sldId id="273" r:id="rId11"/>
    <p:sldId id="279" r:id="rId12"/>
    <p:sldId id="278" r:id="rId13"/>
    <p:sldId id="274" r:id="rId14"/>
    <p:sldId id="272" r:id="rId15"/>
    <p:sldId id="271" r:id="rId16"/>
    <p:sldId id="270" r:id="rId17"/>
    <p:sldId id="260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DD7CBC-FE1A-42F6-A4A3-739381363FF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AE024-07A8-4F19-B4F8-47E7E756B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 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10CD9D-4197-4D91-9789-87E72945A5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4F2E-1052-4530-9CCF-E8ACC2490BB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742-1EC1-4AFB-AF39-24DE801C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804A-C358-4A22-B188-D8B4BE11F3D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C40E-1D05-48A7-A132-BD5F5FBEA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DABF-0252-4F1B-BAC2-4E06C94BEA1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22FC-E7BB-4801-9045-0D25DF988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36BD-1C90-4667-8AE1-8F6AED0D24D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D2C2-A8F2-4FE1-A7FA-EF073440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5522-4D95-4A8F-BFDD-79B8010E8D0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6415-A663-496B-BD11-C929A379F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9CFB-D2CB-44B5-91D0-DE62634CD8C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FA72-40F9-4292-BE68-BE4BE6111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30C3-21D3-429B-A924-9AF4CD3BFF6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D699-05D1-4605-89D7-1CB450780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C74F-B8B7-409E-97B6-48AD169B412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F4EB-1575-4C78-9DE2-99372A899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053A-C8BB-4263-A15F-015A105FDC6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7F96-67C8-402A-B461-188ABA18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1923-3E1B-4421-970A-12A986289D8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02A9-1DB7-406E-A19E-028807FF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745A-5AAC-4282-A6F6-BED2BB49DB3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6EC6-1931-4C13-91A8-A1BCBC3AF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D22406-4FE0-4C59-9411-1B38994F058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D89BCB-BDC4-45FC-BBDF-0B81D75B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ransition spd="med" advClick="0" advTm="0">
    <p:newsfla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%20(4)\&#1044;&#1080;&#1085;&#1100;-&#1076;&#1080;&#1085;&#1100;%20&#1076;&#1077;&#1090;&#1089;&#1082;&#1080;&#1081;%20&#1089;&#1072;&#1076;+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5" descr="C:\Documents and Settings\Admin\Рабочий стол\Садовская\Чистые  шаблоны\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1416059">
            <a:off x="3211513" y="3213100"/>
            <a:ext cx="4860925" cy="2773363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 rot="-203975">
            <a:off x="2917825" y="3355975"/>
            <a:ext cx="52943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Narrow" pitchFamily="34" charset="0"/>
              </a:rPr>
              <a:t>В округе тихом,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Arial Narrow" pitchFamily="34" charset="0"/>
              </a:rPr>
              <a:t>У самой реки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Arial Narrow" pitchFamily="34" charset="0"/>
              </a:rPr>
              <a:t>Раскинул наш садик Владенья свои.</a:t>
            </a:r>
          </a:p>
        </p:txBody>
      </p:sp>
      <p:pic>
        <p:nvPicPr>
          <p:cNvPr id="7" name="Динь-динь детский сад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мальчик новыйкопирова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7F8FF"/>
              </a:clrFrom>
              <a:clrTo>
                <a:srgbClr val="C7F8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881813" y="3929063"/>
            <a:ext cx="2262187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 numSld="18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0611201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08423" cy="623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282" y="142852"/>
            <a:ext cx="2928958" cy="1928826"/>
          </a:xfrm>
          <a:prstGeom prst="cloudCallout">
            <a:avLst>
              <a:gd name="adj1" fmla="val 143473"/>
              <a:gd name="adj2" fmla="val 106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Детям предоставляется  помощь педагога-психолога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презентации\Альбина Василь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82059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282" y="142852"/>
            <a:ext cx="2928958" cy="1928826"/>
          </a:xfrm>
          <a:prstGeom prst="cloudCallout">
            <a:avLst>
              <a:gd name="adj1" fmla="val 143473"/>
              <a:gd name="adj2" fmla="val 106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Работа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детьми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учителя-логопеда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img_5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16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презентации\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9055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Рабочий стол\презентации\img_5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282" y="142852"/>
            <a:ext cx="2428892" cy="1571636"/>
          </a:xfrm>
          <a:prstGeom prst="cloudCallout">
            <a:avLst>
              <a:gd name="adj1" fmla="val 75984"/>
              <a:gd name="adj2" fmla="val 1149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Здесь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мы гуляем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играем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ентации\06112012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32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072198" y="214290"/>
            <a:ext cx="2714644" cy="1785950"/>
          </a:xfrm>
          <a:prstGeom prst="cloudCallout">
            <a:avLst>
              <a:gd name="adj1" fmla="val -31574"/>
              <a:gd name="adj2" fmla="val 119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Вкусную пищу готовят   умелые повара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06112012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5011"/>
            <a:ext cx="8143932" cy="610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929322" y="4643446"/>
            <a:ext cx="2714644" cy="1785950"/>
          </a:xfrm>
          <a:prstGeom prst="cloudCallout">
            <a:avLst>
              <a:gd name="adj1" fmla="val -106751"/>
              <a:gd name="adj2" fmla="val -587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мелком ремонте нам помогает плотник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06112012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6216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28596" y="285728"/>
            <a:ext cx="2428892" cy="1428760"/>
          </a:xfrm>
          <a:prstGeom prst="cloudCallout">
            <a:avLst>
              <a:gd name="adj1" fmla="val 146101"/>
              <a:gd name="adj2" fmla="val 681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Прачечная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ентации\06112012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610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85720" y="4214818"/>
            <a:ext cx="2857520" cy="2286016"/>
          </a:xfrm>
          <a:prstGeom prst="cloudCallout">
            <a:avLst>
              <a:gd name="adj1" fmla="val 58556"/>
              <a:gd name="adj2" fmla="val -819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Благодаря нашей кастелянше, у нас всегда выглаженное белье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 descr="C:\Documents and Settings\Admin\Рабочий стол\презентации\06112012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15370" cy="616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Admin\Рабочий стол\презентации\061120129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8215370" cy="616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857884" y="4500570"/>
            <a:ext cx="2786082" cy="1857388"/>
          </a:xfrm>
          <a:prstGeom prst="cloudCallout">
            <a:avLst>
              <a:gd name="adj1" fmla="val -57127"/>
              <a:gd name="adj2" fmla="val -798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сотрудники ходят в чистых и выглаженных халатах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и\Изображение 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382058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презентации\Изображение 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82058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4282" y="214290"/>
            <a:ext cx="3500462" cy="2143140"/>
          </a:xfrm>
          <a:prstGeom prst="cloudCallout">
            <a:avLst>
              <a:gd name="adj1" fmla="val 62829"/>
              <a:gd name="adj2" fmla="val 488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Наши воспитанники приняли участие в программе «Поле чудес»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Садовская\Чистые  шаблоны\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4678" y="3143248"/>
            <a:ext cx="4643470" cy="26432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ДОБРО ПОЖАЛОВАТЬ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в наш детский садик</a:t>
            </a:r>
          </a:p>
        </p:txBody>
      </p:sp>
      <p:pic>
        <p:nvPicPr>
          <p:cNvPr id="4" name="Picture 4" descr="мальчик новыйкопирова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7F8FF"/>
              </a:clrFrom>
              <a:clrTo>
                <a:srgbClr val="C7F8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653213" y="4071938"/>
            <a:ext cx="2490787" cy="254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Копия Детский 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57158" y="285728"/>
            <a:ext cx="2928958" cy="2571768"/>
          </a:xfrm>
          <a:prstGeom prst="cloudCallout">
            <a:avLst>
              <a:gd name="adj1" fmla="val 175219"/>
              <a:gd name="adj2" fmla="val 1343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ГБОУ ЦРР – детский сад №1182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«Журавушка»</a:t>
            </a:r>
          </a:p>
        </p:txBody>
      </p:sp>
      <p:pic>
        <p:nvPicPr>
          <p:cNvPr id="4" name="Picture 4" descr="мальчик новыйкопирова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7F8FF"/>
              </a:clrFrom>
              <a:clrTo>
                <a:srgbClr val="C7F8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143625" y="4500563"/>
            <a:ext cx="2143125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oshiba\Desktop\Флешка\Из зелёной флешки\201203\201203A0\160320124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8484113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215074" y="428604"/>
            <a:ext cx="2714644" cy="1785950"/>
          </a:xfrm>
          <a:prstGeom prst="cloudCallout">
            <a:avLst>
              <a:gd name="adj1" fmla="val -31574"/>
              <a:gd name="adj2" fmla="val 119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Заведующий: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Юрина Ирина Васильевна</a:t>
            </a: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Копия DSC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31100" cy="625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Admin\Рабочий стол\презентации\DSCF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57166"/>
            <a:ext cx="8286809" cy="6215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000760" y="2357430"/>
            <a:ext cx="2786082" cy="1714512"/>
          </a:xfrm>
          <a:prstGeom prst="cloudCallout">
            <a:avLst>
              <a:gd name="adj1" fmla="val -26700"/>
              <a:gd name="adj2" fmla="val 663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Наш музыкальный зал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DSC_0278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r="8513"/>
          <a:stretch>
            <a:fillRect/>
          </a:stretch>
        </p:blipFill>
        <p:spPr bwMode="auto">
          <a:xfrm>
            <a:off x="357158" y="357166"/>
            <a:ext cx="8445912" cy="6159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715008" y="357166"/>
            <a:ext cx="3143272" cy="1714512"/>
          </a:xfrm>
          <a:prstGeom prst="cloudCallout">
            <a:avLst>
              <a:gd name="adj1" fmla="val -33760"/>
              <a:gd name="adj2" fmla="val 1080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Наш физкультурный зал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382059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Admin\Рабочий стол\презентации\р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27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500694" y="4714884"/>
            <a:ext cx="3500462" cy="2000264"/>
          </a:xfrm>
          <a:prstGeom prst="cloudCallout">
            <a:avLst>
              <a:gd name="adj1" fmla="val -55451"/>
              <a:gd name="adj2" fmla="val -685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детьми работают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высоко-квалифицированные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педагоги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и\22102012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731"/>
            <a:ext cx="8429683" cy="632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презентаци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76"/>
            <a:ext cx="8358246" cy="627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Рабочий стол\презентации\22102012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84"/>
            <a:ext cx="8429684" cy="6324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19730"/>
            <a:ext cx="8429685" cy="6323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Admin\Рабочий стол\презентации\221020127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2376"/>
            <a:ext cx="8358246" cy="632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Admin\Рабочий стол\презентации\221020128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19731"/>
            <a:ext cx="8429684" cy="632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Documents and Settings\Admin\Рабочий стол\презентации\2210201279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7166"/>
            <a:ext cx="8358245" cy="6323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Documents and Settings\Admin\Рабочий стол\презентации\2210201279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85728"/>
            <a:ext cx="8358246" cy="627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C:\Documents and Settings\Admin\Рабочий стол\презентации\221020127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14290"/>
            <a:ext cx="8524909" cy="639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2844" y="142852"/>
            <a:ext cx="2714644" cy="1785950"/>
          </a:xfrm>
          <a:prstGeom prst="cloudCallout">
            <a:avLst>
              <a:gd name="adj1" fmla="val 36615"/>
              <a:gd name="adj2" fmla="val 953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Развивающая среда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группах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0611201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429684" cy="632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072198" y="285728"/>
            <a:ext cx="2714644" cy="1785950"/>
          </a:xfrm>
          <a:prstGeom prst="cloudCallout">
            <a:avLst>
              <a:gd name="adj1" fmla="val -90316"/>
              <a:gd name="adj2" fmla="val 822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садике оборудован медицинский кабинет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501122" cy="623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072198" y="285728"/>
            <a:ext cx="2714644" cy="1785950"/>
          </a:xfrm>
          <a:prstGeom prst="cloudCallout">
            <a:avLst>
              <a:gd name="adj1" fmla="val -31574"/>
              <a:gd name="adj2" fmla="val 119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изо-деятельности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111</Words>
  <PresentationFormat>Экран (4:3)</PresentationFormat>
  <Paragraphs>32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Иришка</cp:lastModifiedBy>
  <cp:revision>33</cp:revision>
  <dcterms:modified xsi:type="dcterms:W3CDTF">2013-04-13T20:41:56Z</dcterms:modified>
</cp:coreProperties>
</file>