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91" r:id="rId5"/>
    <p:sldId id="266" r:id="rId6"/>
    <p:sldId id="292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83" r:id="rId16"/>
    <p:sldId id="281" r:id="rId17"/>
    <p:sldId id="282" r:id="rId18"/>
    <p:sldId id="277" r:id="rId19"/>
    <p:sldId id="279" r:id="rId20"/>
    <p:sldId id="280" r:id="rId21"/>
    <p:sldId id="285" r:id="rId22"/>
    <p:sldId id="284" r:id="rId23"/>
    <p:sldId id="286" r:id="rId24"/>
    <p:sldId id="287" r:id="rId25"/>
    <p:sldId id="288" r:id="rId26"/>
    <p:sldId id="290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26" autoAdjust="0"/>
    <p:restoredTop sz="94686" autoAdjust="0"/>
  </p:normalViewPr>
  <p:slideViewPr>
    <p:cSldViewPr>
      <p:cViewPr varScale="1">
        <p:scale>
          <a:sx n="47" d="100"/>
          <a:sy n="47" d="100"/>
        </p:scale>
        <p:origin x="-86" y="-7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C2532-3F03-4A03-9F7C-29BBF5E6C82F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C9EC-A4AF-4E17-B75C-476585634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C9EC-A4AF-4E17-B75C-4765856346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7A63E1-DAEC-4F20-B002-7A704F187FF4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ys.pravoslavie.ru/Images/ii1974&amp;191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182418" cy="4608512"/>
          </a:xfrm>
          <a:prstGeom prst="flowChartAlternateProcess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Жизнь и подвиги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великого святого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ПРЕПОДОБНОГО СЕРГИЯ РАДОНЕЖСКОГО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endParaRPr lang="ru-RU" sz="2800" dirty="0">
              <a:ln>
                <a:noFill/>
              </a:ln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121542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Рисунок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17168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263" y="332656"/>
            <a:ext cx="447296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Рисунок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0337" cy="571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3008313" cy="6126163"/>
          </a:xfrm>
        </p:spPr>
        <p:txBody>
          <a:bodyPr>
            <a:noAutofit/>
          </a:bodyPr>
          <a:lstStyle/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5" name="Содержимое 4" descr="Рисунок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4441335" cy="637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476672"/>
            <a:ext cx="226368" cy="5649491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endParaRPr lang="ru-RU" dirty="0"/>
          </a:p>
        </p:txBody>
      </p:sp>
      <p:pic>
        <p:nvPicPr>
          <p:cNvPr id="5" name="Содержимое 4" descr="Рисунок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832648" cy="637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endParaRPr lang="ru-RU" sz="800" dirty="0" smtClean="0"/>
          </a:p>
          <a:p>
            <a:endParaRPr lang="ru-RU" sz="2400" dirty="0" smtClean="0"/>
          </a:p>
        </p:txBody>
      </p:sp>
      <p:pic>
        <p:nvPicPr>
          <p:cNvPr id="5" name="Содержимое 4" descr="hqxmqmaxr r agpaqq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36484" y="2636912"/>
            <a:ext cx="4632071" cy="388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остовский чудотворцы и Сергий Радонежский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60040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332656"/>
            <a:ext cx="226368" cy="5793507"/>
          </a:xfrm>
        </p:spPr>
        <p:txBody>
          <a:bodyPr>
            <a:noAutofit/>
          </a:bodyPr>
          <a:lstStyle/>
          <a:p>
            <a:endParaRPr lang="ru-RU" sz="2200" b="1" i="1" dirty="0" smtClean="0"/>
          </a:p>
        </p:txBody>
      </p:sp>
      <p:pic>
        <p:nvPicPr>
          <p:cNvPr id="5" name="Содержимое 4" descr="Воскрешение отрока С.радонежским -худ.Чикуньчиков С-1999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2888" cy="643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332656"/>
            <a:ext cx="82351" cy="5793507"/>
          </a:xfrm>
        </p:spPr>
        <p:txBody>
          <a:bodyPr>
            <a:noAutofit/>
          </a:bodyPr>
          <a:lstStyle/>
          <a:p>
            <a:endParaRPr lang="ru-RU" sz="2200" b="1" dirty="0"/>
          </a:p>
        </p:txBody>
      </p:sp>
      <p:pic>
        <p:nvPicPr>
          <p:cNvPr id="5" name="Содержимое 4" descr="ctf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4464496" cy="618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endParaRPr lang="ru-RU" dirty="0"/>
          </a:p>
        </p:txBody>
      </p:sp>
      <p:pic>
        <p:nvPicPr>
          <p:cNvPr id="5" name="Содержимое 4" descr="Рисунок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5245422" cy="6247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332656"/>
            <a:ext cx="226368" cy="6336704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endParaRPr lang="ru-RU" dirty="0"/>
          </a:p>
        </p:txBody>
      </p:sp>
      <p:pic>
        <p:nvPicPr>
          <p:cNvPr id="5" name="Содержимое 4" descr="031309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4677826" cy="6289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1" y="332656"/>
            <a:ext cx="154360" cy="5793507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419872" y="273050"/>
            <a:ext cx="5266928" cy="6396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4" descr="Ефошкин Сергей.  У колыбел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958011" cy="640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154360" cy="4602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31308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0928"/>
            <a:ext cx="8423561" cy="630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68760"/>
            <a:ext cx="15436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Рисунок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3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.Радонежский-худ.Василий Нестерен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260648"/>
            <a:ext cx="4752528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ut00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333636" cy="628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26368" cy="4602163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5" name="Содержимое 4" descr="Видение птиц Сергию Рад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89643" y="332656"/>
            <a:ext cx="4858621" cy="630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endParaRPr lang="ru-RU" sz="2400" b="1" dirty="0" smtClean="0">
              <a:ea typeface="Calibri"/>
            </a:endParaRPr>
          </a:p>
        </p:txBody>
      </p:sp>
      <p:pic>
        <p:nvPicPr>
          <p:cNvPr id="7" name="Содержимое 6" descr="0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519877"/>
            <a:ext cx="7326812" cy="586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Рисунок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0647"/>
            <a:ext cx="5979723" cy="6430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844824"/>
            <a:ext cx="370384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31307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1474"/>
            <a:ext cx="5184576" cy="64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6336704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3000" dirty="0"/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525658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6336704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3000" dirty="0"/>
          </a:p>
        </p:txBody>
      </p:sp>
      <p:pic>
        <p:nvPicPr>
          <p:cNvPr id="6" name="Содержимое 3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67" y="332656"/>
            <a:ext cx="8465805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ru-RU" sz="2800" dirty="0">
              <a:ln>
                <a:noFill/>
              </a:ln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pic>
        <p:nvPicPr>
          <p:cNvPr id="4" name="Содержимое 3" descr="Рисунок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29600" cy="598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Содержимое 4" descr="Рисунок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60440" cy="5460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Рисунок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5352" y="2204864"/>
            <a:ext cx="4553280" cy="445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677471" cy="646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400" dirty="0" smtClean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9"/>
            <a:ext cx="7523405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26368" cy="4602163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5" name="Содержимое 4" descr="Рисунок Серг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6120680" cy="628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1518</TotalTime>
  <Words>4</Words>
  <Application>Microsoft Office PowerPoint</Application>
  <PresentationFormat>Экран (4:3)</PresentationFormat>
  <Paragraphs>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Жизнь и подвиги  великого святого ПРЕПОДОБНОГО СЕРГИЯ РАДОНЕЖСКОГО </vt:lpstr>
      <vt:lpstr>Слайд 2</vt:lpstr>
      <vt:lpstr>Слайд 3</vt:lpstr>
      <vt:lpstr>Слайд 4</vt:lpstr>
      <vt:lpstr> </vt:lpstr>
      <vt:lpstr>   </vt:lpstr>
      <vt:lpstr>Слайд 7</vt:lpstr>
      <vt:lpstr>   </vt:lpstr>
      <vt:lpstr>Слайд 9</vt:lpstr>
      <vt:lpstr>Слайд 10</vt:lpstr>
      <vt:lpstr>Слайд 11</vt:lpstr>
      <vt:lpstr>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133</cp:revision>
  <dcterms:created xsi:type="dcterms:W3CDTF">2011-11-18T10:03:35Z</dcterms:created>
  <dcterms:modified xsi:type="dcterms:W3CDTF">2011-12-13T15:32:00Z</dcterms:modified>
</cp:coreProperties>
</file>