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ravmir.ru/wp-content/uploads/2011/02/St-Valentine_b.jp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ravmir.ru/wp-content/uploads/2011/02/satvalentine.jpg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avmir.ru/wp-content/uploads/2011/02/valentinesday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4157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ДЕНЬ ВСЕХ ВЛЮБЛЕННЫХ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besttur.md/app/webroot/img/userfiles/129855435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71296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pravmir.ru/wp-content/uploads/2011/02/St-Valentine_b-478x60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32656"/>
            <a:ext cx="554461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pravmir.ru/wp-content/uploads/2011/02/satvalentin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0"/>
            <a:ext cx="45365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besttur.md/app/webroot/img/userfiles/129855486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9580" y="-82061"/>
            <a:ext cx="4144840" cy="702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besttur.md/app/webroot/img/userfiles/129855439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424936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704088"/>
            <a:ext cx="2098576" cy="5821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6347048" cy="6408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Пусть с дня Святого </a:t>
            </a:r>
            <a:r>
              <a:rPr lang="ru-RU" b="1" dirty="0" smtClean="0">
                <a:solidFill>
                  <a:srgbClr val="FF0000"/>
                </a:solidFill>
              </a:rPr>
              <a:t>Валентина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Начнется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целый год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любви.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что там год вся жизнь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– картина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Из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красок нежности зари.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Спешите радовать любимых!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Привычный ход вещей нарушьте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Рискните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! Это в ваших силах,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Атлантом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быть совсем не нужно.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Зачем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же ценные подарки?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Достаточно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улыбки нежной,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Надежных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рук объятий жарких,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взгляда, полного надежды;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Кусочка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неба голубого,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Осколка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солнца золотого,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Мелодии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стишка простого…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www.pravmir.ru/wp-content/uploads/2011/02/valentinesda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620688"/>
            <a:ext cx="324036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Яна\Downloads\cupid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9825" y="79375"/>
            <a:ext cx="4324350" cy="669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rgbClr val="C86EF0"/>
      </a:dk1>
      <a:lt1>
        <a:sysClr val="window" lastClr="FFFFFF"/>
      </a:lt1>
      <a:dk2>
        <a:srgbClr val="E997D2"/>
      </a:dk2>
      <a:lt2>
        <a:srgbClr val="45FFFA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C86EF0"/>
      </a:accent6>
      <a:hlink>
        <a:srgbClr val="00C8C3"/>
      </a:hlink>
      <a:folHlink>
        <a:srgbClr val="A116E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36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ДЕНЬ ВСЕХ ВЛЮБЛЕННЫХ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ВСЕХ ВЛЮБЛЕННЫХ</dc:title>
  <dc:creator>Яна</dc:creator>
  <cp:lastModifiedBy>Яна</cp:lastModifiedBy>
  <cp:revision>2</cp:revision>
  <dcterms:created xsi:type="dcterms:W3CDTF">2012-02-14T09:03:17Z</dcterms:created>
  <dcterms:modified xsi:type="dcterms:W3CDTF">2012-02-14T09:18:08Z</dcterms:modified>
</cp:coreProperties>
</file>