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9A2D06-4394-4DCD-A5DA-704AEB8E863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A0E3A8-28B9-40B5-AA54-D08981D63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3;&#1083;&#1088;&#1088;\Desktop\&#1076;&#1077;&#1090;&#1089;&#1082;&#1080;&#1081;%20&#1089;&#1072;&#1076;\&#1071;%20-%20&#1095;&#1077;&#1083;&#1086;&#1074;&#1077;&#1082;\SHamani_-_zvuk_bubna_(get-tune.net)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3;&#1083;&#1088;&#1088;\Desktop\&#1076;&#1077;&#1090;&#1089;&#1082;&#1080;&#1081;%20&#1089;&#1072;&#1076;\&#1071;%20-%20&#1095;&#1077;&#1083;&#1086;&#1074;&#1077;&#1082;\Zvuki_._-_Kolokolchik_(get-tune.net)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3;&#1083;&#1088;&#1088;\Desktop\&#1076;&#1077;&#1090;&#1089;&#1082;&#1080;&#1081;%20&#1089;&#1072;&#1076;\&#1071;%20-%20&#1095;&#1077;&#1083;&#1086;&#1074;&#1077;&#1082;\osh4_amp_Buben_-_Zvuki_bubna_(get-tune.net)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3;&#1083;&#1088;&#1088;\Desktop\&#1076;&#1077;&#1090;&#1089;&#1082;&#1080;&#1081;%20&#1089;&#1072;&#1076;\&#1071;%20-%20&#1095;&#1077;&#1083;&#1086;&#1074;&#1077;&#1082;\Zvuk_-_Komkanie_bumagi_(get-tune.net).mp3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83;&#1088;&#1088;\Desktop\&#1076;&#1077;&#1090;&#1089;&#1082;&#1080;&#1081;%20&#1089;&#1072;&#1076;\&#1071;%20-%20&#1095;&#1077;&#1083;&#1086;&#1074;&#1077;&#1082;\&#1052;&#1080;&#1096;&#1082;&#1072;%20&#1058;&#1080;&#1096;&#1082;&#1072;%20&#1080;%20&#1057;&#1090;&#1088;&#1077;&#1082;&#1086;&#1090;&#1091;&#1096;&#1072;%20-%20&#1052;&#1099;%20&#1080;&#1076;&#1105;&#1084;%20&#1080;&#1075;&#1088;&#1072;&#1090;&#1100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http://s5.rimg.info/ef7e5743b7305f62ca118710b51723ae.gif" TargetMode="Externa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slide" Target="slide16.xml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4045064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Ознакомление с окружающим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</a:t>
            </a:r>
            <a:r>
              <a:rPr lang="ru-RU" dirty="0" smtClean="0"/>
              <a:t>«я – человек»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4837152"/>
          </a:xfrm>
        </p:spPr>
        <p:txBody>
          <a:bodyPr>
            <a:normAutofit/>
          </a:bodyPr>
          <a:lstStyle/>
          <a:p>
            <a:r>
              <a:rPr lang="ru-RU" dirty="0" smtClean="0"/>
              <a:t>игра на слуховое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«угадайте, что звучит»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mani_-_zvuk_bub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6021288"/>
            <a:ext cx="304800" cy="3048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95120" cy="4189080"/>
          </a:xfrm>
        </p:spPr>
        <p:txBody>
          <a:bodyPr>
            <a:normAutofit/>
          </a:bodyPr>
          <a:lstStyle/>
          <a:p>
            <a:r>
              <a:rPr lang="ru-RU" dirty="0" smtClean="0"/>
              <a:t>игра на слуховое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«угадайте, что звучит»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4837152"/>
          </a:xfrm>
        </p:spPr>
        <p:txBody>
          <a:bodyPr>
            <a:normAutofit/>
          </a:bodyPr>
          <a:lstStyle/>
          <a:p>
            <a:r>
              <a:rPr lang="ru-RU" dirty="0" smtClean="0"/>
              <a:t>игра на слуховое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«угадайте, что звучит»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Zvuki_._-_Kolokolchik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4837152"/>
          </a:xfrm>
        </p:spPr>
        <p:txBody>
          <a:bodyPr>
            <a:normAutofit/>
          </a:bodyPr>
          <a:lstStyle/>
          <a:p>
            <a:r>
              <a:rPr lang="ru-RU" dirty="0" smtClean="0"/>
              <a:t>игра на слуховое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«угадайте, что звучит»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osh4_amp_Buben_-_Zvuki_bub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4837152"/>
          </a:xfrm>
        </p:spPr>
        <p:txBody>
          <a:bodyPr>
            <a:normAutofit/>
          </a:bodyPr>
          <a:lstStyle/>
          <a:p>
            <a:r>
              <a:rPr lang="ru-RU" dirty="0" smtClean="0"/>
              <a:t>игра на слуховое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«угадайте, что звучит»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Zvuk_-_Komkanie_bumag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67128" cy="3469000"/>
          </a:xfrm>
        </p:spPr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img26.dreamies.de/img/59/b/mqomwmbnir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AutoShape 4" descr="http://img26.dreamies.de/img/59/b/mqomwmbnir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4" name="Picture 5" descr="C:\Users\1\Downloads\0_60875_2f2cbe8e_X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2725737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6772" y="476672"/>
            <a:ext cx="350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66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Мы идём играть</a:t>
            </a:r>
          </a:p>
        </p:txBody>
      </p:sp>
      <p:pic>
        <p:nvPicPr>
          <p:cNvPr id="9" name="Picture 2" descr="C:\Users\1\Downloads\90dca05c3f0dd8fb365ee661eaef98d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22177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1\Downloads\teddy000051fa5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20688"/>
            <a:ext cx="38147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Мишка Тишка и Стрекотуша - Мы идём игр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20040"/>
            <a:ext cx="6480720" cy="3757032"/>
          </a:xfrm>
        </p:spPr>
        <p:txBody>
          <a:bodyPr/>
          <a:lstStyle/>
          <a:p>
            <a:pPr algn="ctr"/>
            <a:r>
              <a:rPr lang="ru-RU" dirty="0" smtClean="0"/>
              <a:t>Пальчиковая игра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«шарик»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980728"/>
            <a:ext cx="4487863" cy="18176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Надуваем быстро шарик.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Он становится большой.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Вдруг шар лопнул,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воздух вышел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Стал он тонкий и худой.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717032"/>
            <a:ext cx="2971800" cy="20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20040"/>
            <a:ext cx="6480720" cy="3757032"/>
          </a:xfrm>
        </p:spPr>
        <p:txBody>
          <a:bodyPr/>
          <a:lstStyle/>
          <a:p>
            <a:pPr algn="ctr"/>
            <a:r>
              <a:rPr lang="ru-RU" dirty="0" smtClean="0"/>
              <a:t>Пальчиковая игра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«жук»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лрр\Desktop\Я - челове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77072"/>
            <a:ext cx="2257425" cy="1819275"/>
          </a:xfrm>
          <a:prstGeom prst="rect">
            <a:avLst/>
          </a:prstGeom>
          <a:noFill/>
        </p:spPr>
      </p:pic>
      <p:pic>
        <p:nvPicPr>
          <p:cNvPr id="4" name="Picture 4" descr="http://s5.rimg.info/ef7e5743b7305f62ca118710b51723ae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0512" y="640160"/>
            <a:ext cx="15128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547260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Жук летит,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Жук жужжит,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И усами шевелит.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628800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лрр\Desktop\Я - человек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27280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6912768" cy="191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0040"/>
            <a:ext cx="6912768" cy="289293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Упражнение для глаз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 cstate="print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2" cstate="print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  <p:sp>
        <p:nvSpPr>
          <p:cNvPr id="10278" name="AutoShape 3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  <p:bldP spid="10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59541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96744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 </a:t>
            </a:r>
            <a:r>
              <a:rPr lang="ru-RU" dirty="0" err="1" smtClean="0"/>
              <a:t>Угадайте,Чем</a:t>
            </a:r>
            <a:r>
              <a:rPr lang="ru-RU" dirty="0" smtClean="0"/>
              <a:t> пахнет»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69</Words>
  <Application>Microsoft Office PowerPoint</Application>
  <PresentationFormat>Экран (4:3)</PresentationFormat>
  <Paragraphs>21</Paragraphs>
  <Slides>21</Slides>
  <Notes>0</Notes>
  <HiddenSlides>1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Ознакомление с окружающим   Тема: «я – человек» </vt:lpstr>
      <vt:lpstr>Слайд 2</vt:lpstr>
      <vt:lpstr>Слайд 3</vt:lpstr>
      <vt:lpstr>Слайд 4</vt:lpstr>
      <vt:lpstr>Упражнение для глаз</vt:lpstr>
      <vt:lpstr>Слайд 6</vt:lpstr>
      <vt:lpstr>Слайд 7</vt:lpstr>
      <vt:lpstr>ИГРА   « Угадайте,Чем пахнет»</vt:lpstr>
      <vt:lpstr>Слайд 9</vt:lpstr>
      <vt:lpstr>игра на слуховое внимание   «угадайте, что звучит» </vt:lpstr>
      <vt:lpstr>игра на слуховое внимание   «угадайте, что звучит»</vt:lpstr>
      <vt:lpstr>игра на слуховое внимание   «угадайте, что звучит» </vt:lpstr>
      <vt:lpstr>игра на слуховое внимание   «угадайте, что звучит» </vt:lpstr>
      <vt:lpstr>игра на слуховое внимание   «угадайте, что звучит» </vt:lpstr>
      <vt:lpstr>Динамическая пауза</vt:lpstr>
      <vt:lpstr>Слайд 16</vt:lpstr>
      <vt:lpstr>Пальчиковая игра  «шарик»</vt:lpstr>
      <vt:lpstr>Слайд 18</vt:lpstr>
      <vt:lpstr>Пальчиковая игра  «жук»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ллрр</dc:creator>
  <cp:lastModifiedBy>ллрр</cp:lastModifiedBy>
  <cp:revision>12</cp:revision>
  <dcterms:created xsi:type="dcterms:W3CDTF">2013-01-13T02:33:45Z</dcterms:created>
  <dcterms:modified xsi:type="dcterms:W3CDTF">2013-02-01T22:30:13Z</dcterms:modified>
</cp:coreProperties>
</file>