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8859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«Путешествие в страну Насекомых»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57214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</a:t>
            </a:r>
            <a:br>
              <a:rPr lang="ru-RU" sz="1800" dirty="0" smtClean="0"/>
            </a:br>
            <a:r>
              <a:rPr lang="ru-RU" sz="1800" dirty="0" err="1" smtClean="0"/>
              <a:t>Бакарченко</a:t>
            </a:r>
            <a:r>
              <a:rPr lang="ru-RU" sz="1800" dirty="0" smtClean="0"/>
              <a:t> Елена Викторовна</a:t>
            </a:r>
            <a:br>
              <a:rPr lang="ru-RU" sz="1800" dirty="0" smtClean="0"/>
            </a:br>
            <a:r>
              <a:rPr lang="ru-RU" sz="1800" dirty="0" smtClean="0"/>
              <a:t>МДОУ «Детский сад №1» г. Торопец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305800" cy="52966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Запомни: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тронуть муравья, то он больно укусит. При укусе он выделяет кислоту, которая обжигает.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Укус комара очень опасен. Для защиты нужно пользоваться специальными мазями или кремами.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Укус пчелы очень болезнен. Иногда при укусе остается жало пчелы, его надо удалить. Укушенное место необходимо обработать.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около вас летает пчела нужно оставаться спокойным, нельзя махать руками, а лучше перейти в другое место.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вдруг вы увидели осиное гнездо, не трогайте его. Можно спокойно понаблюдать за ним издалека. В противном случае осы могут напасть и покусать.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Соблюдайте эти правила  при встрече с насекомыми и 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тогда с вами не случится беда.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«Давайте медленно пройдемся мы по лугу</a:t>
            </a:r>
            <a:br>
              <a:rPr lang="ru-RU" sz="3200" dirty="0" smtClean="0"/>
            </a:br>
            <a:r>
              <a:rPr lang="ru-RU" sz="3200" dirty="0" smtClean="0"/>
              <a:t>И «здравствуйте» скажем каждому цветку…»</a:t>
            </a:r>
            <a:endParaRPr lang="ru-RU" sz="3200" dirty="0"/>
          </a:p>
        </p:txBody>
      </p:sp>
      <p:pic>
        <p:nvPicPr>
          <p:cNvPr id="6" name="Содержимое 5" descr="http://smotriinfo.net/wp-content/uploads/2011/01/12948407621NsVmgq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Бабочки</a:t>
            </a:r>
            <a:endParaRPr lang="ru-RU" sz="4000" dirty="0"/>
          </a:p>
        </p:txBody>
      </p:sp>
      <p:pic>
        <p:nvPicPr>
          <p:cNvPr id="14" name="Содержимое 13" descr="http://img-fotki.yandex.ru/get/4/vibpxhgglzd.22c/0_a195_45dc7de7_XL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http://s11.radikal.ru/i184/1001/44/9fa06cdebe3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038600" cy="287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Стрекозы</a:t>
            </a:r>
            <a:endParaRPr lang="ru-RU" sz="4000" dirty="0"/>
          </a:p>
        </p:txBody>
      </p:sp>
      <p:pic>
        <p:nvPicPr>
          <p:cNvPr id="5" name="Содержимое 4" descr="http://basik.ru/images/958/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1434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ages02.olx.ru/ui/4/83/20/1266587791_75278320_1---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Пчелы</a:t>
            </a:r>
            <a:endParaRPr lang="ru-RU" sz="4000" dirty="0"/>
          </a:p>
        </p:txBody>
      </p:sp>
      <p:pic>
        <p:nvPicPr>
          <p:cNvPr id="13" name="Содержимое 12" descr="http://img.nnov.org/data/myupload/0/986/986023/10-zhivv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143248"/>
            <a:ext cx="38290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7" descr="http://img.mota.ru/upload/wallpapers/2011/04/04/10/00/24924/mota_ru_1040406-crop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Шмель          Оса            Пчела</a:t>
            </a:r>
            <a:endParaRPr lang="ru-RU" sz="4000" dirty="0"/>
          </a:p>
        </p:txBody>
      </p:sp>
      <p:pic>
        <p:nvPicPr>
          <p:cNvPr id="13" name="Рисунок 12" descr="http://lifeglobe.net/media/entry/631/d651285adbbb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veefore.ru/pics3/osa_31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00504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1.liveinternet.ru/images/foto/b/3/429/2519429/f_1638199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928934"/>
            <a:ext cx="2928958" cy="22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214422"/>
            <a:ext cx="4214842" cy="364333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Народ рабочий</a:t>
            </a:r>
            <a:br>
              <a:rPr lang="ru-RU" sz="3200" dirty="0" smtClean="0"/>
            </a:br>
            <a:r>
              <a:rPr lang="ru-RU" sz="3200" dirty="0" smtClean="0"/>
              <a:t>Весь день хлопочет.</a:t>
            </a:r>
            <a:br>
              <a:rPr lang="ru-RU" sz="3200" dirty="0" smtClean="0"/>
            </a:br>
            <a:r>
              <a:rPr lang="ru-RU" sz="3200" dirty="0" smtClean="0"/>
              <a:t>Возле пня строит дом.</a:t>
            </a:r>
            <a:br>
              <a:rPr lang="ru-RU" sz="3200" dirty="0" smtClean="0"/>
            </a:br>
            <a:r>
              <a:rPr lang="ru-RU" sz="3200" dirty="0" smtClean="0"/>
              <a:t>Вот так дом – в тысячу         окон.</a:t>
            </a:r>
            <a:br>
              <a:rPr lang="ru-RU" sz="3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Содержимое 4" descr="http://img-b.photosight.ru/8d2/2856432_large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4071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Муравьи</a:t>
            </a:r>
            <a:endParaRPr lang="ru-RU" sz="4000" dirty="0"/>
          </a:p>
        </p:txBody>
      </p:sp>
      <p:pic>
        <p:nvPicPr>
          <p:cNvPr id="7" name="Содержимое 6" descr="http://vospitatel.com.ua/zaniatia/priroda/nasekomye/images/muravey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3829048" cy="294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mg-fotki.yandex.ru/get/58191/136414711.1f/0_82654_8128dc38_XL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3714776" cy="29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Кузнечики</a:t>
            </a:r>
            <a:endParaRPr lang="ru-RU" sz="4000" dirty="0"/>
          </a:p>
        </p:txBody>
      </p:sp>
      <p:pic>
        <p:nvPicPr>
          <p:cNvPr id="5" name="Содержимое 4" descr="http://www.biokids.umich.edu/files/6223/grasshopper_3_larg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0386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desktopwallpapers.org.ua/download.php?img=201109/1280x768/desktopwallpapers.org.ua-503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038600" cy="30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26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«Путешествие в страну Насекомых»</vt:lpstr>
      <vt:lpstr>«Давайте медленно пройдемся мы по лугу И «здравствуйте» скажем каждому цветку…»</vt:lpstr>
      <vt:lpstr>Бабочки</vt:lpstr>
      <vt:lpstr>Стрекозы</vt:lpstr>
      <vt:lpstr>Пчелы</vt:lpstr>
      <vt:lpstr>Шмель          Оса            Пчела</vt:lpstr>
      <vt:lpstr>Народ рабочий Весь день хлопочет. Возле пня строит дом. Вот так дом – в тысячу         окон.  </vt:lpstr>
      <vt:lpstr>Муравьи</vt:lpstr>
      <vt:lpstr>Кузнечики</vt:lpstr>
      <vt:lpstr>Запомни: *Если тронуть муравья, то он больно укусит. При укусе он выделяет кислоту, которая обжигает. *Укус комара очень опасен. Для защиты нужно пользоваться специальными мазями или кремами. *Укус пчелы очень болезнен. Иногда при укусе остается жало пчелы, его надо удалить. Укушенное место необходимо обработать. *Если около вас летает пчела нужно оставаться спокойным, нельзя махать руками, а лучше перейти в другое место. *Если вдруг вы увидели осиное гнездо, не трогайте его. Можно спокойно понаблюдать за ним издалека. В противном случае осы могут напасть и покусать.  Соблюдайте эти правила  при встрече с насекомыми и  тогда с вами не случится беда.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страну Насекомых»</dc:title>
  <dc:creator>Администратор</dc:creator>
  <cp:lastModifiedBy>Пользователь Windows</cp:lastModifiedBy>
  <cp:revision>15</cp:revision>
  <dcterms:created xsi:type="dcterms:W3CDTF">2012-11-20T16:02:14Z</dcterms:created>
  <dcterms:modified xsi:type="dcterms:W3CDTF">2012-11-21T14:19:52Z</dcterms:modified>
</cp:coreProperties>
</file>