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8" r:id="rId2"/>
    <p:sldId id="259" r:id="rId3"/>
    <p:sldId id="261" r:id="rId4"/>
    <p:sldId id="262" r:id="rId5"/>
    <p:sldId id="263" r:id="rId6"/>
    <p:sldId id="264" r:id="rId7"/>
    <p:sldId id="268" r:id="rId8"/>
    <p:sldId id="265" r:id="rId9"/>
    <p:sldId id="270" r:id="rId10"/>
    <p:sldId id="266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4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1830" autoAdjust="0"/>
    <p:restoredTop sz="94660"/>
  </p:normalViewPr>
  <p:slideViewPr>
    <p:cSldViewPr>
      <p:cViewPr varScale="1">
        <p:scale>
          <a:sx n="91" d="100"/>
          <a:sy n="91" d="100"/>
        </p:scale>
        <p:origin x="-1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52A7-188A-4DD9-A548-A7B9C91A6DF5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686F8-BF26-4F11-AA05-7C6FE7841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686F8-BF26-4F11-AA05-7C6FE7841F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686F8-BF26-4F11-AA05-7C6FE7841F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686F8-BF26-4F11-AA05-7C6FE7841F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333E8A-2290-4DD1-AB9E-795F86C21B9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64034B-61DF-4EA5-825B-A807412D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543304"/>
          </a:xfrm>
        </p:spPr>
        <p:txBody>
          <a:bodyPr>
            <a:normAutofit/>
          </a:bodyPr>
          <a:lstStyle/>
          <a:p>
            <a:pPr algn="ctr"/>
            <a:r>
              <a:rPr lang="ru-RU" sz="44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Взаимодействия воспитателя   с семьями воспитанников</a:t>
            </a:r>
            <a:endParaRPr lang="ru-RU" sz="4400" b="1" spc="-15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929066"/>
            <a:ext cx="8686800" cy="2428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 :</a:t>
            </a:r>
          </a:p>
          <a:p>
            <a:pPr algn="ctr">
              <a:buNone/>
            </a:pPr>
            <a:r>
              <a:rPr lang="ru-RU" sz="2800" b="1" dirty="0" err="1" smtClean="0"/>
              <a:t>Смаранди</a:t>
            </a:r>
            <a:r>
              <a:rPr lang="ru-RU" sz="2800" b="1" dirty="0" smtClean="0"/>
              <a:t> Матрена Дмитриевна</a:t>
            </a:r>
          </a:p>
          <a:p>
            <a:pPr algn="ctr">
              <a:buNone/>
            </a:pPr>
            <a:r>
              <a:rPr lang="ru-RU" sz="2800" b="1" dirty="0" smtClean="0"/>
              <a:t>Воспитатель МАДОУ ДСКВ «Сказка»</a:t>
            </a:r>
          </a:p>
          <a:p>
            <a:pPr algn="ctr">
              <a:buNone/>
            </a:pPr>
            <a:r>
              <a:rPr lang="ru-RU" sz="2800" b="1" dirty="0" smtClean="0"/>
              <a:t>2013 год</a:t>
            </a:r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3786214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Будь здоров!</a:t>
            </a:r>
            <a:endParaRPr lang="ru-RU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571480"/>
            <a:ext cx="4006489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8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Чик-чирик, К зернышкам прыг!</a:t>
            </a:r>
            <a:endParaRPr lang="ru-RU" sz="8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D:\МАМА\фото\всякое\Фото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357586" cy="3500462"/>
          </a:xfrm>
          <a:prstGeom prst="rect">
            <a:avLst/>
          </a:prstGeom>
          <a:noFill/>
        </p:spPr>
      </p:pic>
      <p:pic>
        <p:nvPicPr>
          <p:cNvPr id="1026" name="Picture 2" descr="D:\МАМА\фото\всякое\Фото1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94814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57224" y="642918"/>
            <a:ext cx="6929486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Праздник «День матери»</a:t>
            </a:r>
            <a:endParaRPr lang="ru-RU" sz="36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Содержимое 6" descr="S63002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1026" name="Picture 2" descr="C:\Documents and Settings\Admin\Рабочий стол\Фото сжатые\100_07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7364"/>
            <a:ext cx="8686800" cy="19288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en-US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24852" cy="838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работы воспитателя по взаимодействию с родителями: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686800" cy="50006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установить партнёрские отношения с семьёй каждого воспитанника;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объединить усилия для развития и воспитания детей;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создать атмосферу взаимопонимания, общности интересов, эмоциональной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активизировать и обогащать воспитательные умения родителей;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поддерживать их уверенность в собственных педагогических возможностях.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255418"/>
                </a:solidFill>
              </a:rPr>
              <a:t>С днем защитника отечества</a:t>
            </a:r>
            <a:r>
              <a:rPr lang="en-US" dirty="0" smtClean="0">
                <a:solidFill>
                  <a:srgbClr val="255418"/>
                </a:solidFill>
              </a:rPr>
              <a:t>!</a:t>
            </a:r>
            <a:endParaRPr lang="ru-RU" dirty="0">
              <a:solidFill>
                <a:srgbClr val="25541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500042"/>
            <a:ext cx="5857916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...мы тоже в армии будем служить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МАМА\фото 23 февр\IMG_059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21484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15328" cy="6429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Развлечения ко Дню защитников Отечества.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18" y="857232"/>
            <a:ext cx="5572132" cy="15716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мальчишки нашей страны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Быть отважными должны,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границы охранялись,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девчонки улыбались</a:t>
            </a:r>
            <a:endParaRPr lang="ru-RU" dirty="0"/>
          </a:p>
        </p:txBody>
      </p:sp>
      <p:pic>
        <p:nvPicPr>
          <p:cNvPr id="4099" name="Рисунок 3" descr="C:\Documents and Settings\Gagauz\Рабочий стол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357430"/>
            <a:ext cx="46434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 – Солнышко, масленый колобок, по небу катилось и к вам закатилось, с Масленицей поздравить».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МАМА\фото\всякое\100_4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85926"/>
            <a:ext cx="434340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Именинников мы поздравляем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«Каравай» для них поём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1" descr="F:\Фото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9290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2" descr="F:\Фото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7862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77318" cy="838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Приключения у новогодней елки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D:\МАМА\фото\Садик\нг2007\100_1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428604"/>
            <a:ext cx="4504870" cy="782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Праздник семьи</a:t>
            </a:r>
            <a:endParaRPr lang="ru-RU" sz="32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5602" name="Рисунок 1" descr="C:\Documents and Settings\Gagauz\Рабочий стол\100_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4000528" cy="350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 descr="C:\Documents and Settings\Gagauz\Рабочий стол\Изображение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855281" cy="36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МА\фото\фоткии\Фото1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3500430" cy="4071966"/>
          </a:xfrm>
          <a:prstGeom prst="rect">
            <a:avLst/>
          </a:prstGeom>
          <a:noFill/>
        </p:spPr>
      </p:pic>
      <p:pic>
        <p:nvPicPr>
          <p:cNvPr id="2051" name="Picture 3" descr="D:\МАМА\фото\фоткии\Фото1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3929090" cy="41255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145</Words>
  <Application>Microsoft Office PowerPoint</Application>
  <PresentationFormat>Экран (4:3)</PresentationFormat>
  <Paragraphs>27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Формы Взаимодействия воспитателя   с семьями воспитанников</vt:lpstr>
      <vt:lpstr>Задачи работы воспитателя по взаимодействию с родителями:</vt:lpstr>
      <vt:lpstr>С днем защитника отечества!</vt:lpstr>
      <vt:lpstr>Развлечения ко Дню защитников Отечества. </vt:lpstr>
      <vt:lpstr>«Я – Солнышко, масленый колобок, по небу катилось и к вам закатилось, с Масленицей поздравить».</vt:lpstr>
      <vt:lpstr>Именинников мы поздравляем «Каравай» для них поём</vt:lpstr>
      <vt:lpstr>Приключения у новогодней елки</vt:lpstr>
      <vt:lpstr>Слайд 8</vt:lpstr>
      <vt:lpstr>Образовательная деятельность</vt:lpstr>
      <vt:lpstr>Слайд 10</vt:lpstr>
      <vt:lpstr>Слайд 11</vt:lpstr>
      <vt:lpstr>Спасибо 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Взаимодействия воспитателя   с семьями воспитанников</dc:title>
  <dc:creator>М Д </dc:creator>
  <cp:lastModifiedBy>Admin</cp:lastModifiedBy>
  <cp:revision>49</cp:revision>
  <dcterms:created xsi:type="dcterms:W3CDTF">2012-03-08T11:15:28Z</dcterms:created>
  <dcterms:modified xsi:type="dcterms:W3CDTF">2013-03-15T18:58:49Z</dcterms:modified>
</cp:coreProperties>
</file>