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2" r:id="rId13"/>
    <p:sldId id="269" r:id="rId14"/>
    <p:sldId id="273" r:id="rId15"/>
    <p:sldId id="270" r:id="rId16"/>
    <p:sldId id="271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B32C34-61EA-422F-83B5-DAE1F6C7FC5D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96CA42-B774-4654-8CA1-835B4FC2DECC}">
      <dgm:prSet/>
      <dgm:spPr/>
      <dgm:t>
        <a:bodyPr/>
        <a:lstStyle/>
        <a:p>
          <a:pPr algn="l"/>
          <a:r>
            <a:rPr lang="ru-RU" dirty="0" smtClean="0"/>
            <a:t>Поиск методов оздоровления детей в условиях детского сада.</a:t>
          </a:r>
          <a:endParaRPr lang="ru-RU" dirty="0"/>
        </a:p>
      </dgm:t>
    </dgm:pt>
    <dgm:pt modelId="{92105385-5F4F-4D7B-96D3-9464640C86DE}" type="sibTrans" cxnId="{F72DA4E0-B45D-4714-BBB4-23015DFDFEA0}">
      <dgm:prSet/>
      <dgm:spPr/>
      <dgm:t>
        <a:bodyPr/>
        <a:lstStyle/>
        <a:p>
          <a:endParaRPr lang="ru-RU"/>
        </a:p>
      </dgm:t>
    </dgm:pt>
    <dgm:pt modelId="{2253AC1B-1F31-441D-B9C9-1E271C07E42F}" type="parTrans" cxnId="{F72DA4E0-B45D-4714-BBB4-23015DFDFEA0}">
      <dgm:prSet/>
      <dgm:spPr/>
      <dgm:t>
        <a:bodyPr/>
        <a:lstStyle/>
        <a:p>
          <a:endParaRPr lang="ru-RU"/>
        </a:p>
      </dgm:t>
    </dgm:pt>
    <dgm:pt modelId="{55867E44-DF29-4B59-BCBB-8606FADE9D0C}">
      <dgm:prSet/>
      <dgm:spPr/>
      <dgm:t>
        <a:bodyPr/>
        <a:lstStyle/>
        <a:p>
          <a:pPr algn="l"/>
          <a:r>
            <a:rPr lang="ru-RU" dirty="0" smtClean="0"/>
            <a:t>Воспитывать  у детей положительное отношение к  ЗОЖ</a:t>
          </a:r>
          <a:endParaRPr lang="ru-RU" dirty="0"/>
        </a:p>
      </dgm:t>
    </dgm:pt>
    <dgm:pt modelId="{192B8615-28A0-47FC-B828-A249D806FED7}" type="parTrans" cxnId="{5492316D-8431-441B-9353-A47E960DBE9C}">
      <dgm:prSet/>
      <dgm:spPr/>
      <dgm:t>
        <a:bodyPr/>
        <a:lstStyle/>
        <a:p>
          <a:endParaRPr lang="ru-RU"/>
        </a:p>
      </dgm:t>
    </dgm:pt>
    <dgm:pt modelId="{5EFB3F37-EA0A-4FE2-8CDD-0A450C6A8542}" type="sibTrans" cxnId="{5492316D-8431-441B-9353-A47E960DBE9C}">
      <dgm:prSet/>
      <dgm:spPr/>
      <dgm:t>
        <a:bodyPr/>
        <a:lstStyle/>
        <a:p>
          <a:endParaRPr lang="ru-RU"/>
        </a:p>
      </dgm:t>
    </dgm:pt>
    <dgm:pt modelId="{A018B500-D7FE-47B8-8D6B-0AA2431B7B59}">
      <dgm:prSet/>
      <dgm:spPr/>
      <dgm:t>
        <a:bodyPr/>
        <a:lstStyle/>
        <a:p>
          <a:pPr algn="l"/>
          <a:r>
            <a:rPr lang="ru-RU" dirty="0" smtClean="0"/>
            <a:t>Воспитание культурно-гигиенических </a:t>
          </a:r>
          <a:r>
            <a:rPr lang="ru-RU" dirty="0" smtClean="0"/>
            <a:t>навыков – умывание, чистка </a:t>
          </a:r>
          <a:r>
            <a:rPr lang="ru-RU" dirty="0" smtClean="0"/>
            <a:t>зубов</a:t>
          </a:r>
          <a:endParaRPr lang="ru-RU" dirty="0" smtClean="0"/>
        </a:p>
      </dgm:t>
    </dgm:pt>
    <dgm:pt modelId="{869E735C-6996-4F70-9478-186D97212043}" type="sibTrans" cxnId="{38A50E56-9402-458F-9E05-9FA39FF24069}">
      <dgm:prSet/>
      <dgm:spPr/>
      <dgm:t>
        <a:bodyPr/>
        <a:lstStyle/>
        <a:p>
          <a:endParaRPr lang="ru-RU"/>
        </a:p>
      </dgm:t>
    </dgm:pt>
    <dgm:pt modelId="{DE25D645-3EB4-4795-A647-FDA00FF2F09E}" type="parTrans" cxnId="{38A50E56-9402-458F-9E05-9FA39FF24069}">
      <dgm:prSet/>
      <dgm:spPr/>
      <dgm:t>
        <a:bodyPr/>
        <a:lstStyle/>
        <a:p>
          <a:endParaRPr lang="ru-RU"/>
        </a:p>
      </dgm:t>
    </dgm:pt>
    <dgm:pt modelId="{2B99DF25-F0E3-4C17-B146-623DD7BE5D0B}">
      <dgm:prSet/>
      <dgm:spPr/>
      <dgm:t>
        <a:bodyPr/>
        <a:lstStyle/>
        <a:p>
          <a:pPr algn="l"/>
          <a:r>
            <a:rPr lang="ru-RU" dirty="0" smtClean="0"/>
            <a:t>Поиск новых форм взаимодействия с семьями воспитанников.</a:t>
          </a:r>
          <a:endParaRPr lang="ru-RU" dirty="0"/>
        </a:p>
      </dgm:t>
    </dgm:pt>
    <dgm:pt modelId="{753AB200-E024-455D-B91F-25E97B42F48E}" type="sibTrans" cxnId="{F0029271-0A34-40E5-9FAE-7A44DDBAB70D}">
      <dgm:prSet/>
      <dgm:spPr/>
      <dgm:t>
        <a:bodyPr/>
        <a:lstStyle/>
        <a:p>
          <a:endParaRPr lang="ru-RU"/>
        </a:p>
      </dgm:t>
    </dgm:pt>
    <dgm:pt modelId="{7B77A30A-EF7D-453F-B8BD-789714E23E41}" type="parTrans" cxnId="{F0029271-0A34-40E5-9FAE-7A44DDBAB70D}">
      <dgm:prSet/>
      <dgm:spPr/>
      <dgm:t>
        <a:bodyPr/>
        <a:lstStyle/>
        <a:p>
          <a:endParaRPr lang="ru-RU"/>
        </a:p>
      </dgm:t>
    </dgm:pt>
    <dgm:pt modelId="{71457D83-BCEB-4ADA-8CA2-75C2CF31E20C}" type="pres">
      <dgm:prSet presAssocID="{41B32C34-61EA-422F-83B5-DAE1F6C7FC5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1C6BF0-7D9F-4B29-B530-70717DF75AD7}" type="pres">
      <dgm:prSet presAssocID="{FA96CA42-B774-4654-8CA1-835B4FC2DECC}" presName="circle1" presStyleLbl="node1" presStyleIdx="0" presStyleCnt="4"/>
      <dgm:spPr/>
    </dgm:pt>
    <dgm:pt modelId="{71D7AD5C-4B82-43B5-AD1F-66369CC71177}" type="pres">
      <dgm:prSet presAssocID="{FA96CA42-B774-4654-8CA1-835B4FC2DECC}" presName="space" presStyleCnt="0"/>
      <dgm:spPr/>
    </dgm:pt>
    <dgm:pt modelId="{F228BC02-22BB-45DD-82AB-2AC296A86456}" type="pres">
      <dgm:prSet presAssocID="{FA96CA42-B774-4654-8CA1-835B4FC2DECC}" presName="rect1" presStyleLbl="alignAcc1" presStyleIdx="0" presStyleCnt="4"/>
      <dgm:spPr/>
      <dgm:t>
        <a:bodyPr/>
        <a:lstStyle/>
        <a:p>
          <a:endParaRPr lang="ru-RU"/>
        </a:p>
      </dgm:t>
    </dgm:pt>
    <dgm:pt modelId="{5DC7088B-C315-47C6-8E93-13F404B1A436}" type="pres">
      <dgm:prSet presAssocID="{55867E44-DF29-4B59-BCBB-8606FADE9D0C}" presName="vertSpace2" presStyleLbl="node1" presStyleIdx="0" presStyleCnt="4"/>
      <dgm:spPr/>
    </dgm:pt>
    <dgm:pt modelId="{2758A971-1A9E-4820-9396-A082327A1A8A}" type="pres">
      <dgm:prSet presAssocID="{55867E44-DF29-4B59-BCBB-8606FADE9D0C}" presName="circle2" presStyleLbl="node1" presStyleIdx="1" presStyleCnt="4"/>
      <dgm:spPr/>
    </dgm:pt>
    <dgm:pt modelId="{E0CC8833-7779-4F0D-B1BA-1605D13D0D22}" type="pres">
      <dgm:prSet presAssocID="{55867E44-DF29-4B59-BCBB-8606FADE9D0C}" presName="rect2" presStyleLbl="alignAcc1" presStyleIdx="1" presStyleCnt="4"/>
      <dgm:spPr/>
      <dgm:t>
        <a:bodyPr/>
        <a:lstStyle/>
        <a:p>
          <a:endParaRPr lang="ru-RU"/>
        </a:p>
      </dgm:t>
    </dgm:pt>
    <dgm:pt modelId="{32CA43EE-284A-4B44-ADCB-B4F762C8B703}" type="pres">
      <dgm:prSet presAssocID="{A018B500-D7FE-47B8-8D6B-0AA2431B7B59}" presName="vertSpace3" presStyleLbl="node1" presStyleIdx="1" presStyleCnt="4"/>
      <dgm:spPr/>
    </dgm:pt>
    <dgm:pt modelId="{1080002B-FF93-4CA9-B1A2-7A0EA442C9FE}" type="pres">
      <dgm:prSet presAssocID="{A018B500-D7FE-47B8-8D6B-0AA2431B7B59}" presName="circle3" presStyleLbl="node1" presStyleIdx="2" presStyleCnt="4"/>
      <dgm:spPr/>
    </dgm:pt>
    <dgm:pt modelId="{05E1E953-3110-4A65-94C3-C641EF93EF27}" type="pres">
      <dgm:prSet presAssocID="{A018B500-D7FE-47B8-8D6B-0AA2431B7B59}" presName="rect3" presStyleLbl="alignAcc1" presStyleIdx="2" presStyleCnt="4"/>
      <dgm:spPr/>
      <dgm:t>
        <a:bodyPr/>
        <a:lstStyle/>
        <a:p>
          <a:endParaRPr lang="ru-RU"/>
        </a:p>
      </dgm:t>
    </dgm:pt>
    <dgm:pt modelId="{A3B0D3C8-F38A-423D-B594-7E823783E94F}" type="pres">
      <dgm:prSet presAssocID="{2B99DF25-F0E3-4C17-B146-623DD7BE5D0B}" presName="vertSpace4" presStyleLbl="node1" presStyleIdx="2" presStyleCnt="4"/>
      <dgm:spPr/>
    </dgm:pt>
    <dgm:pt modelId="{7DCA71D1-11ED-4B6A-8B93-CD8BCA53F59B}" type="pres">
      <dgm:prSet presAssocID="{2B99DF25-F0E3-4C17-B146-623DD7BE5D0B}" presName="circle4" presStyleLbl="node1" presStyleIdx="3" presStyleCnt="4"/>
      <dgm:spPr/>
    </dgm:pt>
    <dgm:pt modelId="{E2CCDD7E-446F-4C34-905F-03C873A39491}" type="pres">
      <dgm:prSet presAssocID="{2B99DF25-F0E3-4C17-B146-623DD7BE5D0B}" presName="rect4" presStyleLbl="alignAcc1" presStyleIdx="3" presStyleCnt="4"/>
      <dgm:spPr/>
      <dgm:t>
        <a:bodyPr/>
        <a:lstStyle/>
        <a:p>
          <a:endParaRPr lang="ru-RU"/>
        </a:p>
      </dgm:t>
    </dgm:pt>
    <dgm:pt modelId="{4E3AE1E9-9357-4A03-8BEB-4C49831C94FC}" type="pres">
      <dgm:prSet presAssocID="{FA96CA42-B774-4654-8CA1-835B4FC2DECC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0F54D-85E1-4E37-8EE5-4E77AE5EEB2D}" type="pres">
      <dgm:prSet presAssocID="{55867E44-DF29-4B59-BCBB-8606FADE9D0C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3C491-7816-48B5-A282-04D00D0AA6D0}" type="pres">
      <dgm:prSet presAssocID="{A018B500-D7FE-47B8-8D6B-0AA2431B7B59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52CC7-18BF-4BFC-A45F-E9288FC8F97A}" type="pres">
      <dgm:prSet presAssocID="{2B99DF25-F0E3-4C17-B146-623DD7BE5D0B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7540EC-C5D4-4A53-8A99-A9801D9D1751}" type="presOf" srcId="{2B99DF25-F0E3-4C17-B146-623DD7BE5D0B}" destId="{A6952CC7-18BF-4BFC-A45F-E9288FC8F97A}" srcOrd="1" destOrd="0" presId="urn:microsoft.com/office/officeart/2005/8/layout/target3"/>
    <dgm:cxn modelId="{1766D689-6E36-4B11-BE04-25684A1B6C89}" type="presOf" srcId="{A018B500-D7FE-47B8-8D6B-0AA2431B7B59}" destId="{4313C491-7816-48B5-A282-04D00D0AA6D0}" srcOrd="1" destOrd="0" presId="urn:microsoft.com/office/officeart/2005/8/layout/target3"/>
    <dgm:cxn modelId="{D5EBB61F-DDAC-411B-B0AB-18103452474B}" type="presOf" srcId="{FA96CA42-B774-4654-8CA1-835B4FC2DECC}" destId="{4E3AE1E9-9357-4A03-8BEB-4C49831C94FC}" srcOrd="1" destOrd="0" presId="urn:microsoft.com/office/officeart/2005/8/layout/target3"/>
    <dgm:cxn modelId="{50FAC7CA-FC2E-4664-A815-6BD689B5EB61}" type="presOf" srcId="{FA96CA42-B774-4654-8CA1-835B4FC2DECC}" destId="{F228BC02-22BB-45DD-82AB-2AC296A86456}" srcOrd="0" destOrd="0" presId="urn:microsoft.com/office/officeart/2005/8/layout/target3"/>
    <dgm:cxn modelId="{9B0ED1EF-8BCC-4A21-BBF2-2C8E556966FE}" type="presOf" srcId="{A018B500-D7FE-47B8-8D6B-0AA2431B7B59}" destId="{05E1E953-3110-4A65-94C3-C641EF93EF27}" srcOrd="0" destOrd="0" presId="urn:microsoft.com/office/officeart/2005/8/layout/target3"/>
    <dgm:cxn modelId="{5492316D-8431-441B-9353-A47E960DBE9C}" srcId="{41B32C34-61EA-422F-83B5-DAE1F6C7FC5D}" destId="{55867E44-DF29-4B59-BCBB-8606FADE9D0C}" srcOrd="1" destOrd="0" parTransId="{192B8615-28A0-47FC-B828-A249D806FED7}" sibTransId="{5EFB3F37-EA0A-4FE2-8CDD-0A450C6A8542}"/>
    <dgm:cxn modelId="{4AF8BAE0-B9D8-4DCC-A6E1-B6041ADB44D6}" type="presOf" srcId="{55867E44-DF29-4B59-BCBB-8606FADE9D0C}" destId="{A3E0F54D-85E1-4E37-8EE5-4E77AE5EEB2D}" srcOrd="1" destOrd="0" presId="urn:microsoft.com/office/officeart/2005/8/layout/target3"/>
    <dgm:cxn modelId="{F72DA4E0-B45D-4714-BBB4-23015DFDFEA0}" srcId="{41B32C34-61EA-422F-83B5-DAE1F6C7FC5D}" destId="{FA96CA42-B774-4654-8CA1-835B4FC2DECC}" srcOrd="0" destOrd="0" parTransId="{2253AC1B-1F31-441D-B9C9-1E271C07E42F}" sibTransId="{92105385-5F4F-4D7B-96D3-9464640C86DE}"/>
    <dgm:cxn modelId="{8DC91B72-172B-420B-9292-093402360EAC}" type="presOf" srcId="{2B99DF25-F0E3-4C17-B146-623DD7BE5D0B}" destId="{E2CCDD7E-446F-4C34-905F-03C873A39491}" srcOrd="0" destOrd="0" presId="urn:microsoft.com/office/officeart/2005/8/layout/target3"/>
    <dgm:cxn modelId="{0B4EABB7-8F6B-4F8A-BB23-D5EA6490F630}" type="presOf" srcId="{41B32C34-61EA-422F-83B5-DAE1F6C7FC5D}" destId="{71457D83-BCEB-4ADA-8CA2-75C2CF31E20C}" srcOrd="0" destOrd="0" presId="urn:microsoft.com/office/officeart/2005/8/layout/target3"/>
    <dgm:cxn modelId="{38A50E56-9402-458F-9E05-9FA39FF24069}" srcId="{41B32C34-61EA-422F-83B5-DAE1F6C7FC5D}" destId="{A018B500-D7FE-47B8-8D6B-0AA2431B7B59}" srcOrd="2" destOrd="0" parTransId="{DE25D645-3EB4-4795-A647-FDA00FF2F09E}" sibTransId="{869E735C-6996-4F70-9478-186D97212043}"/>
    <dgm:cxn modelId="{F0029271-0A34-40E5-9FAE-7A44DDBAB70D}" srcId="{41B32C34-61EA-422F-83B5-DAE1F6C7FC5D}" destId="{2B99DF25-F0E3-4C17-B146-623DD7BE5D0B}" srcOrd="3" destOrd="0" parTransId="{7B77A30A-EF7D-453F-B8BD-789714E23E41}" sibTransId="{753AB200-E024-455D-B91F-25E97B42F48E}"/>
    <dgm:cxn modelId="{CC71895E-D7B6-45E1-A6A4-7EB9BAACE6ED}" type="presOf" srcId="{55867E44-DF29-4B59-BCBB-8606FADE9D0C}" destId="{E0CC8833-7779-4F0D-B1BA-1605D13D0D22}" srcOrd="0" destOrd="0" presId="urn:microsoft.com/office/officeart/2005/8/layout/target3"/>
    <dgm:cxn modelId="{4ADA8060-5B8F-4ADA-9C6B-767BFE8C409B}" type="presParOf" srcId="{71457D83-BCEB-4ADA-8CA2-75C2CF31E20C}" destId="{C21C6BF0-7D9F-4B29-B530-70717DF75AD7}" srcOrd="0" destOrd="0" presId="urn:microsoft.com/office/officeart/2005/8/layout/target3"/>
    <dgm:cxn modelId="{412EE67C-EA2E-43BE-A9DB-DCCFB2271364}" type="presParOf" srcId="{71457D83-BCEB-4ADA-8CA2-75C2CF31E20C}" destId="{71D7AD5C-4B82-43B5-AD1F-66369CC71177}" srcOrd="1" destOrd="0" presId="urn:microsoft.com/office/officeart/2005/8/layout/target3"/>
    <dgm:cxn modelId="{80A757A9-63E2-4BFB-858B-4672962AC6E5}" type="presParOf" srcId="{71457D83-BCEB-4ADA-8CA2-75C2CF31E20C}" destId="{F228BC02-22BB-45DD-82AB-2AC296A86456}" srcOrd="2" destOrd="0" presId="urn:microsoft.com/office/officeart/2005/8/layout/target3"/>
    <dgm:cxn modelId="{76ECC593-F300-4D06-A488-637721E71C1C}" type="presParOf" srcId="{71457D83-BCEB-4ADA-8CA2-75C2CF31E20C}" destId="{5DC7088B-C315-47C6-8E93-13F404B1A436}" srcOrd="3" destOrd="0" presId="urn:microsoft.com/office/officeart/2005/8/layout/target3"/>
    <dgm:cxn modelId="{3D6CBA6D-59F1-4D3F-B143-D7524710D92E}" type="presParOf" srcId="{71457D83-BCEB-4ADA-8CA2-75C2CF31E20C}" destId="{2758A971-1A9E-4820-9396-A082327A1A8A}" srcOrd="4" destOrd="0" presId="urn:microsoft.com/office/officeart/2005/8/layout/target3"/>
    <dgm:cxn modelId="{94F02517-9C4C-4F3B-BB16-B76DB235D6D4}" type="presParOf" srcId="{71457D83-BCEB-4ADA-8CA2-75C2CF31E20C}" destId="{E0CC8833-7779-4F0D-B1BA-1605D13D0D22}" srcOrd="5" destOrd="0" presId="urn:microsoft.com/office/officeart/2005/8/layout/target3"/>
    <dgm:cxn modelId="{A9E4DEA7-A2D6-465F-BCB5-54DFB411E085}" type="presParOf" srcId="{71457D83-BCEB-4ADA-8CA2-75C2CF31E20C}" destId="{32CA43EE-284A-4B44-ADCB-B4F762C8B703}" srcOrd="6" destOrd="0" presId="urn:microsoft.com/office/officeart/2005/8/layout/target3"/>
    <dgm:cxn modelId="{E5709356-6B30-44EA-A56A-6A1EDDCE16F8}" type="presParOf" srcId="{71457D83-BCEB-4ADA-8CA2-75C2CF31E20C}" destId="{1080002B-FF93-4CA9-B1A2-7A0EA442C9FE}" srcOrd="7" destOrd="0" presId="urn:microsoft.com/office/officeart/2005/8/layout/target3"/>
    <dgm:cxn modelId="{ECE8190F-B970-4A5C-8952-67B5A492F233}" type="presParOf" srcId="{71457D83-BCEB-4ADA-8CA2-75C2CF31E20C}" destId="{05E1E953-3110-4A65-94C3-C641EF93EF27}" srcOrd="8" destOrd="0" presId="urn:microsoft.com/office/officeart/2005/8/layout/target3"/>
    <dgm:cxn modelId="{89DF8280-A1B8-45F6-80B6-28A120CF479E}" type="presParOf" srcId="{71457D83-BCEB-4ADA-8CA2-75C2CF31E20C}" destId="{A3B0D3C8-F38A-423D-B594-7E823783E94F}" srcOrd="9" destOrd="0" presId="urn:microsoft.com/office/officeart/2005/8/layout/target3"/>
    <dgm:cxn modelId="{8BDD65FC-7B9B-466F-8B8F-9F94CEA3BA8D}" type="presParOf" srcId="{71457D83-BCEB-4ADA-8CA2-75C2CF31E20C}" destId="{7DCA71D1-11ED-4B6A-8B93-CD8BCA53F59B}" srcOrd="10" destOrd="0" presId="urn:microsoft.com/office/officeart/2005/8/layout/target3"/>
    <dgm:cxn modelId="{81A471B5-E028-4A60-BCDA-B8709362787F}" type="presParOf" srcId="{71457D83-BCEB-4ADA-8CA2-75C2CF31E20C}" destId="{E2CCDD7E-446F-4C34-905F-03C873A39491}" srcOrd="11" destOrd="0" presId="urn:microsoft.com/office/officeart/2005/8/layout/target3"/>
    <dgm:cxn modelId="{5B9A8FEE-9F63-4065-B61C-1E7A5D559B09}" type="presParOf" srcId="{71457D83-BCEB-4ADA-8CA2-75C2CF31E20C}" destId="{4E3AE1E9-9357-4A03-8BEB-4C49831C94FC}" srcOrd="12" destOrd="0" presId="urn:microsoft.com/office/officeart/2005/8/layout/target3"/>
    <dgm:cxn modelId="{BB4BC718-70E6-45C7-A464-DDB70A9E74D0}" type="presParOf" srcId="{71457D83-BCEB-4ADA-8CA2-75C2CF31E20C}" destId="{A3E0F54D-85E1-4E37-8EE5-4E77AE5EEB2D}" srcOrd="13" destOrd="0" presId="urn:microsoft.com/office/officeart/2005/8/layout/target3"/>
    <dgm:cxn modelId="{26AD2F4E-90AC-4A8D-8780-709DF67419E3}" type="presParOf" srcId="{71457D83-BCEB-4ADA-8CA2-75C2CF31E20C}" destId="{4313C491-7816-48B5-A282-04D00D0AA6D0}" srcOrd="14" destOrd="0" presId="urn:microsoft.com/office/officeart/2005/8/layout/target3"/>
    <dgm:cxn modelId="{2859BE5E-B325-4B2D-AAB6-B19535065191}" type="presParOf" srcId="{71457D83-BCEB-4ADA-8CA2-75C2CF31E20C}" destId="{A6952CC7-18BF-4BFC-A45F-E9288FC8F97A}" srcOrd="15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1F04F0-60A8-4F6A-B728-6FFDCA349220}" type="doc">
      <dgm:prSet loTypeId="urn:microsoft.com/office/officeart/2005/8/layout/arrow2" loCatId="process" qsTypeId="urn:microsoft.com/office/officeart/2005/8/quickstyle/simple1" qsCatId="simple" csTypeId="urn:microsoft.com/office/officeart/2005/8/colors/accent3_2" csCatId="accent3" phldr="1"/>
      <dgm:spPr/>
    </dgm:pt>
    <dgm:pt modelId="{29412B25-74CD-49E7-9358-F5BD7DE4AC78}">
      <dgm:prSet phldrT="[Текст]" custT="1"/>
      <dgm:spPr/>
      <dgm:t>
        <a:bodyPr/>
        <a:lstStyle/>
        <a:p>
          <a:r>
            <a:rPr lang="ru-RU" sz="2800" dirty="0" smtClean="0"/>
            <a:t>Рациональный режим</a:t>
          </a:r>
          <a:endParaRPr lang="ru-RU" sz="2800" dirty="0"/>
        </a:p>
      </dgm:t>
    </dgm:pt>
    <dgm:pt modelId="{86D2AF68-B051-4BB5-BC23-71B7C1289B34}" type="parTrans" cxnId="{C966A685-F552-4330-A359-5F21E033A148}">
      <dgm:prSet/>
      <dgm:spPr/>
      <dgm:t>
        <a:bodyPr/>
        <a:lstStyle/>
        <a:p>
          <a:endParaRPr lang="ru-RU"/>
        </a:p>
      </dgm:t>
    </dgm:pt>
    <dgm:pt modelId="{AE118ADE-1FFE-416A-A0CD-0D7BDAE2C174}" type="sibTrans" cxnId="{C966A685-F552-4330-A359-5F21E033A148}">
      <dgm:prSet/>
      <dgm:spPr/>
      <dgm:t>
        <a:bodyPr/>
        <a:lstStyle/>
        <a:p>
          <a:endParaRPr lang="ru-RU"/>
        </a:p>
      </dgm:t>
    </dgm:pt>
    <dgm:pt modelId="{53D002AE-F672-4175-A053-9A7AF132BDF0}">
      <dgm:prSet phldrT="[Текст]" custT="1"/>
      <dgm:spPr/>
      <dgm:t>
        <a:bodyPr/>
        <a:lstStyle/>
        <a:p>
          <a:r>
            <a:rPr lang="ru-RU" sz="2800" dirty="0" smtClean="0"/>
            <a:t>Питание</a:t>
          </a:r>
          <a:endParaRPr lang="ru-RU" sz="2800" dirty="0"/>
        </a:p>
      </dgm:t>
    </dgm:pt>
    <dgm:pt modelId="{538E4FF5-8212-45F3-852C-2718F8305832}" type="parTrans" cxnId="{C4E0C4A0-FCFF-4D2C-8C04-9FE744654BBC}">
      <dgm:prSet/>
      <dgm:spPr/>
      <dgm:t>
        <a:bodyPr/>
        <a:lstStyle/>
        <a:p>
          <a:endParaRPr lang="ru-RU"/>
        </a:p>
      </dgm:t>
    </dgm:pt>
    <dgm:pt modelId="{C7FB8277-E28D-4259-90BB-51DB1C9F01FB}" type="sibTrans" cxnId="{C4E0C4A0-FCFF-4D2C-8C04-9FE744654BBC}">
      <dgm:prSet/>
      <dgm:spPr/>
      <dgm:t>
        <a:bodyPr/>
        <a:lstStyle/>
        <a:p>
          <a:endParaRPr lang="ru-RU"/>
        </a:p>
      </dgm:t>
    </dgm:pt>
    <dgm:pt modelId="{7708067B-7350-4C71-9484-2EFA1FDE149B}">
      <dgm:prSet phldrT="[Текст]" custT="1"/>
      <dgm:spPr/>
      <dgm:t>
        <a:bodyPr/>
        <a:lstStyle/>
        <a:p>
          <a:r>
            <a:rPr lang="ru-RU" sz="2800" dirty="0" smtClean="0"/>
            <a:t>Закаливание</a:t>
          </a:r>
          <a:endParaRPr lang="ru-RU" sz="2800" dirty="0"/>
        </a:p>
      </dgm:t>
    </dgm:pt>
    <dgm:pt modelId="{FE75378B-50A5-4C45-B7B3-C7B46D4780E1}" type="parTrans" cxnId="{AB43D496-FCF3-4BEC-B5F3-057560CAB381}">
      <dgm:prSet/>
      <dgm:spPr/>
      <dgm:t>
        <a:bodyPr/>
        <a:lstStyle/>
        <a:p>
          <a:endParaRPr lang="ru-RU"/>
        </a:p>
      </dgm:t>
    </dgm:pt>
    <dgm:pt modelId="{52ACBFDF-DC94-449A-89F3-B1317B6FAA92}" type="sibTrans" cxnId="{AB43D496-FCF3-4BEC-B5F3-057560CAB381}">
      <dgm:prSet/>
      <dgm:spPr/>
      <dgm:t>
        <a:bodyPr/>
        <a:lstStyle/>
        <a:p>
          <a:endParaRPr lang="ru-RU"/>
        </a:p>
      </dgm:t>
    </dgm:pt>
    <dgm:pt modelId="{A73CD8AA-639E-407A-9679-B6F917B284C8}">
      <dgm:prSet custT="1"/>
      <dgm:spPr/>
      <dgm:t>
        <a:bodyPr/>
        <a:lstStyle/>
        <a:p>
          <a:r>
            <a:rPr lang="ru-RU" sz="2800" dirty="0" smtClean="0"/>
            <a:t>Движение </a:t>
          </a:r>
          <a:endParaRPr lang="ru-RU" sz="2800" dirty="0"/>
        </a:p>
      </dgm:t>
    </dgm:pt>
    <dgm:pt modelId="{98AD89F1-FA7A-4752-B18B-6C259509BF57}" type="parTrans" cxnId="{A17573E5-6EE6-4ABD-9BC8-05E43F24D3D9}">
      <dgm:prSet/>
      <dgm:spPr/>
      <dgm:t>
        <a:bodyPr/>
        <a:lstStyle/>
        <a:p>
          <a:endParaRPr lang="ru-RU"/>
        </a:p>
      </dgm:t>
    </dgm:pt>
    <dgm:pt modelId="{01EBDDE8-1E0E-4997-A986-18CB1897E0FD}" type="sibTrans" cxnId="{A17573E5-6EE6-4ABD-9BC8-05E43F24D3D9}">
      <dgm:prSet/>
      <dgm:spPr/>
      <dgm:t>
        <a:bodyPr/>
        <a:lstStyle/>
        <a:p>
          <a:endParaRPr lang="ru-RU"/>
        </a:p>
      </dgm:t>
    </dgm:pt>
    <dgm:pt modelId="{361E774F-47B8-4039-B94E-F7777D3F9D2B}" type="pres">
      <dgm:prSet presAssocID="{D51F04F0-60A8-4F6A-B728-6FFDCA349220}" presName="arrowDiagram" presStyleCnt="0">
        <dgm:presLayoutVars>
          <dgm:chMax val="5"/>
          <dgm:dir/>
          <dgm:resizeHandles val="exact"/>
        </dgm:presLayoutVars>
      </dgm:prSet>
      <dgm:spPr/>
    </dgm:pt>
    <dgm:pt modelId="{1A198145-B83C-465B-9073-E3FFBBBFE0DD}" type="pres">
      <dgm:prSet presAssocID="{D51F04F0-60A8-4F6A-B728-6FFDCA349220}" presName="arrow" presStyleLbl="bgShp" presStyleIdx="0" presStyleCnt="1" custScaleX="98347" custScaleY="95911"/>
      <dgm:spPr/>
    </dgm:pt>
    <dgm:pt modelId="{D1EF5B8A-887E-4CF5-BD8A-5BDFB8B3E289}" type="pres">
      <dgm:prSet presAssocID="{D51F04F0-60A8-4F6A-B728-6FFDCA349220}" presName="arrowDiagram4" presStyleCnt="0"/>
      <dgm:spPr/>
    </dgm:pt>
    <dgm:pt modelId="{59198007-788E-4FB0-8ECE-FE6510567D9F}" type="pres">
      <dgm:prSet presAssocID="{29412B25-74CD-49E7-9358-F5BD7DE4AC78}" presName="bullet4a" presStyleLbl="node1" presStyleIdx="0" presStyleCnt="4"/>
      <dgm:spPr/>
    </dgm:pt>
    <dgm:pt modelId="{29AE3BF7-A9EE-4514-B2F5-7E7ED278636E}" type="pres">
      <dgm:prSet presAssocID="{29412B25-74CD-49E7-9358-F5BD7DE4AC78}" presName="textBox4a" presStyleLbl="revTx" presStyleIdx="0" presStyleCnt="4" custScaleX="212652" custScaleY="91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98AA3-A8CF-4E4D-8C1B-589AD32F733E}" type="pres">
      <dgm:prSet presAssocID="{53D002AE-F672-4175-A053-9A7AF132BDF0}" presName="bullet4b" presStyleLbl="node1" presStyleIdx="1" presStyleCnt="4"/>
      <dgm:spPr/>
    </dgm:pt>
    <dgm:pt modelId="{B3C44E0D-D4AD-4398-AF9A-9877D5A7430B}" type="pres">
      <dgm:prSet presAssocID="{53D002AE-F672-4175-A053-9A7AF132BDF0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1820C-38D6-4E94-8D68-A1C070D6E214}" type="pres">
      <dgm:prSet presAssocID="{7708067B-7350-4C71-9484-2EFA1FDE149B}" presName="bullet4c" presStyleLbl="node1" presStyleIdx="2" presStyleCnt="4"/>
      <dgm:spPr/>
    </dgm:pt>
    <dgm:pt modelId="{5DC17E16-A6AA-4821-889F-61BB400D81E2}" type="pres">
      <dgm:prSet presAssocID="{7708067B-7350-4C71-9484-2EFA1FDE149B}" presName="textBox4c" presStyleLbl="revTx" presStyleIdx="2" presStyleCnt="4" custScaleX="129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3A727-515D-403C-A161-A5AF554BE066}" type="pres">
      <dgm:prSet presAssocID="{A73CD8AA-639E-407A-9679-B6F917B284C8}" presName="bullet4d" presStyleLbl="node1" presStyleIdx="3" presStyleCnt="4"/>
      <dgm:spPr/>
    </dgm:pt>
    <dgm:pt modelId="{85BEFFBD-21E5-44FD-8194-F0BF4B3EA0A6}" type="pres">
      <dgm:prSet presAssocID="{A73CD8AA-639E-407A-9679-B6F917B284C8}" presName="textBox4d" presStyleLbl="revTx" presStyleIdx="3" presStyleCnt="4" custScaleX="109918" custScaleY="96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EAB340-6EC6-42B6-BDB3-976BB991C0FC}" type="presOf" srcId="{29412B25-74CD-49E7-9358-F5BD7DE4AC78}" destId="{29AE3BF7-A9EE-4514-B2F5-7E7ED278636E}" srcOrd="0" destOrd="0" presId="urn:microsoft.com/office/officeart/2005/8/layout/arrow2"/>
    <dgm:cxn modelId="{2FC97D15-C8F9-4C39-A3FF-2D8F47A63DDA}" type="presOf" srcId="{7708067B-7350-4C71-9484-2EFA1FDE149B}" destId="{5DC17E16-A6AA-4821-889F-61BB400D81E2}" srcOrd="0" destOrd="0" presId="urn:microsoft.com/office/officeart/2005/8/layout/arrow2"/>
    <dgm:cxn modelId="{AB43D496-FCF3-4BEC-B5F3-057560CAB381}" srcId="{D51F04F0-60A8-4F6A-B728-6FFDCA349220}" destId="{7708067B-7350-4C71-9484-2EFA1FDE149B}" srcOrd="2" destOrd="0" parTransId="{FE75378B-50A5-4C45-B7B3-C7B46D4780E1}" sibTransId="{52ACBFDF-DC94-449A-89F3-B1317B6FAA92}"/>
    <dgm:cxn modelId="{C4E0C4A0-FCFF-4D2C-8C04-9FE744654BBC}" srcId="{D51F04F0-60A8-4F6A-B728-6FFDCA349220}" destId="{53D002AE-F672-4175-A053-9A7AF132BDF0}" srcOrd="1" destOrd="0" parTransId="{538E4FF5-8212-45F3-852C-2718F8305832}" sibTransId="{C7FB8277-E28D-4259-90BB-51DB1C9F01FB}"/>
    <dgm:cxn modelId="{C966A685-F552-4330-A359-5F21E033A148}" srcId="{D51F04F0-60A8-4F6A-B728-6FFDCA349220}" destId="{29412B25-74CD-49E7-9358-F5BD7DE4AC78}" srcOrd="0" destOrd="0" parTransId="{86D2AF68-B051-4BB5-BC23-71B7C1289B34}" sibTransId="{AE118ADE-1FFE-416A-A0CD-0D7BDAE2C174}"/>
    <dgm:cxn modelId="{EC26FAF8-83DC-4A9C-9408-8C03680CB564}" type="presOf" srcId="{53D002AE-F672-4175-A053-9A7AF132BDF0}" destId="{B3C44E0D-D4AD-4398-AF9A-9877D5A7430B}" srcOrd="0" destOrd="0" presId="urn:microsoft.com/office/officeart/2005/8/layout/arrow2"/>
    <dgm:cxn modelId="{6AFDEE9E-8985-46BA-8482-1A556F3117EB}" type="presOf" srcId="{A73CD8AA-639E-407A-9679-B6F917B284C8}" destId="{85BEFFBD-21E5-44FD-8194-F0BF4B3EA0A6}" srcOrd="0" destOrd="0" presId="urn:microsoft.com/office/officeart/2005/8/layout/arrow2"/>
    <dgm:cxn modelId="{A17573E5-6EE6-4ABD-9BC8-05E43F24D3D9}" srcId="{D51F04F0-60A8-4F6A-B728-6FFDCA349220}" destId="{A73CD8AA-639E-407A-9679-B6F917B284C8}" srcOrd="3" destOrd="0" parTransId="{98AD89F1-FA7A-4752-B18B-6C259509BF57}" sibTransId="{01EBDDE8-1E0E-4997-A986-18CB1897E0FD}"/>
    <dgm:cxn modelId="{4D0A8128-E323-452E-A27E-05B5A3B0BE76}" type="presOf" srcId="{D51F04F0-60A8-4F6A-B728-6FFDCA349220}" destId="{361E774F-47B8-4039-B94E-F7777D3F9D2B}" srcOrd="0" destOrd="0" presId="urn:microsoft.com/office/officeart/2005/8/layout/arrow2"/>
    <dgm:cxn modelId="{0E88E1F2-CE60-4245-9326-62B3F42F7788}" type="presParOf" srcId="{361E774F-47B8-4039-B94E-F7777D3F9D2B}" destId="{1A198145-B83C-465B-9073-E3FFBBBFE0DD}" srcOrd="0" destOrd="0" presId="urn:microsoft.com/office/officeart/2005/8/layout/arrow2"/>
    <dgm:cxn modelId="{AAB1CF68-ACE7-4FD5-B966-1DB6120A7408}" type="presParOf" srcId="{361E774F-47B8-4039-B94E-F7777D3F9D2B}" destId="{D1EF5B8A-887E-4CF5-BD8A-5BDFB8B3E289}" srcOrd="1" destOrd="0" presId="urn:microsoft.com/office/officeart/2005/8/layout/arrow2"/>
    <dgm:cxn modelId="{63C1A207-3951-4D79-94D3-46ABBD10E7DA}" type="presParOf" srcId="{D1EF5B8A-887E-4CF5-BD8A-5BDFB8B3E289}" destId="{59198007-788E-4FB0-8ECE-FE6510567D9F}" srcOrd="0" destOrd="0" presId="urn:microsoft.com/office/officeart/2005/8/layout/arrow2"/>
    <dgm:cxn modelId="{CF2BBF8E-F3BD-4429-9654-70D441AEE7C3}" type="presParOf" srcId="{D1EF5B8A-887E-4CF5-BD8A-5BDFB8B3E289}" destId="{29AE3BF7-A9EE-4514-B2F5-7E7ED278636E}" srcOrd="1" destOrd="0" presId="urn:microsoft.com/office/officeart/2005/8/layout/arrow2"/>
    <dgm:cxn modelId="{2A9BD618-90D4-4037-937A-228FDA9EF5E7}" type="presParOf" srcId="{D1EF5B8A-887E-4CF5-BD8A-5BDFB8B3E289}" destId="{82698AA3-A8CF-4E4D-8C1B-589AD32F733E}" srcOrd="2" destOrd="0" presId="urn:microsoft.com/office/officeart/2005/8/layout/arrow2"/>
    <dgm:cxn modelId="{62319500-7A36-4BD5-A3E0-3407B1C404D8}" type="presParOf" srcId="{D1EF5B8A-887E-4CF5-BD8A-5BDFB8B3E289}" destId="{B3C44E0D-D4AD-4398-AF9A-9877D5A7430B}" srcOrd="3" destOrd="0" presId="urn:microsoft.com/office/officeart/2005/8/layout/arrow2"/>
    <dgm:cxn modelId="{2C548120-9C02-47D2-AA0B-6711212E6312}" type="presParOf" srcId="{D1EF5B8A-887E-4CF5-BD8A-5BDFB8B3E289}" destId="{8331820C-38D6-4E94-8D68-A1C070D6E214}" srcOrd="4" destOrd="0" presId="urn:microsoft.com/office/officeart/2005/8/layout/arrow2"/>
    <dgm:cxn modelId="{4AFBE64B-C901-4412-9E23-2D0A59C9347E}" type="presParOf" srcId="{D1EF5B8A-887E-4CF5-BD8A-5BDFB8B3E289}" destId="{5DC17E16-A6AA-4821-889F-61BB400D81E2}" srcOrd="5" destOrd="0" presId="urn:microsoft.com/office/officeart/2005/8/layout/arrow2"/>
    <dgm:cxn modelId="{E5B3570D-9413-427B-9DE3-18DAD6233D5F}" type="presParOf" srcId="{D1EF5B8A-887E-4CF5-BD8A-5BDFB8B3E289}" destId="{AB43A727-515D-403C-A161-A5AF554BE066}" srcOrd="6" destOrd="0" presId="urn:microsoft.com/office/officeart/2005/8/layout/arrow2"/>
    <dgm:cxn modelId="{6E678671-0991-45E2-BDE6-2F44320C754B}" type="presParOf" srcId="{D1EF5B8A-887E-4CF5-BD8A-5BDFB8B3E289}" destId="{85BEFFBD-21E5-44FD-8194-F0BF4B3EA0A6}" srcOrd="7" destOrd="0" presId="urn:microsoft.com/office/officeart/2005/8/layout/arrow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4058A6-B3F1-47DB-9C06-F0355C4BC117}" type="doc">
      <dgm:prSet loTypeId="urn:microsoft.com/office/officeart/2005/8/layout/h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03EBFB9-F2D4-44BA-9D61-65C5D4CE202D}">
      <dgm:prSet custT="1"/>
      <dgm:spPr/>
      <dgm:t>
        <a:bodyPr/>
        <a:lstStyle/>
        <a:p>
          <a:pPr algn="l"/>
          <a:r>
            <a:rPr lang="ru-RU" sz="3200" dirty="0" smtClean="0"/>
            <a:t>Разработать систему профилактической и коррекционной работы по оздоровлению дошкольников.</a:t>
          </a:r>
          <a:endParaRPr lang="ru-RU" sz="3200" dirty="0"/>
        </a:p>
      </dgm:t>
    </dgm:pt>
    <dgm:pt modelId="{86B2EDFE-8A89-4A1E-BE16-45D04C22D98A}" type="parTrans" cxnId="{FD2F2507-3ADB-4004-B444-05BE998A0AF7}">
      <dgm:prSet/>
      <dgm:spPr/>
      <dgm:t>
        <a:bodyPr/>
        <a:lstStyle/>
        <a:p>
          <a:endParaRPr lang="ru-RU"/>
        </a:p>
      </dgm:t>
    </dgm:pt>
    <dgm:pt modelId="{CBAAC0EA-BABD-4ABF-9B09-4E96372BF2FC}" type="sibTrans" cxnId="{FD2F2507-3ADB-4004-B444-05BE998A0AF7}">
      <dgm:prSet/>
      <dgm:spPr/>
      <dgm:t>
        <a:bodyPr/>
        <a:lstStyle/>
        <a:p>
          <a:endParaRPr lang="ru-RU"/>
        </a:p>
      </dgm:t>
    </dgm:pt>
    <dgm:pt modelId="{ACDC6B4F-C1CC-4BD0-9D57-D5DCD77099AE}" type="pres">
      <dgm:prSet presAssocID="{EA4058A6-B3F1-47DB-9C06-F0355C4BC1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7ECD84-00D0-4F5A-BBD3-A8BDB175096A}" type="pres">
      <dgm:prSet presAssocID="{EA4058A6-B3F1-47DB-9C06-F0355C4BC117}" presName="dummy" presStyleCnt="0"/>
      <dgm:spPr/>
    </dgm:pt>
    <dgm:pt modelId="{8C4E9AA9-F414-4C47-BB73-E2223F6D781D}" type="pres">
      <dgm:prSet presAssocID="{EA4058A6-B3F1-47DB-9C06-F0355C4BC117}" presName="linH" presStyleCnt="0"/>
      <dgm:spPr/>
    </dgm:pt>
    <dgm:pt modelId="{0D3F1E25-2CFA-4EA5-B29F-4D3047CE3C13}" type="pres">
      <dgm:prSet presAssocID="{EA4058A6-B3F1-47DB-9C06-F0355C4BC117}" presName="padding1" presStyleCnt="0"/>
      <dgm:spPr/>
    </dgm:pt>
    <dgm:pt modelId="{11CED9D6-A375-4E45-8D6F-232A4BA8A11A}" type="pres">
      <dgm:prSet presAssocID="{603EBFB9-F2D4-44BA-9D61-65C5D4CE202D}" presName="linV" presStyleCnt="0"/>
      <dgm:spPr/>
    </dgm:pt>
    <dgm:pt modelId="{00207CF2-3112-4F44-BB9F-1F57B72BF620}" type="pres">
      <dgm:prSet presAssocID="{603EBFB9-F2D4-44BA-9D61-65C5D4CE202D}" presName="spVertical1" presStyleCnt="0"/>
      <dgm:spPr/>
    </dgm:pt>
    <dgm:pt modelId="{79CD53CE-BF75-494B-92A2-9AE76B2333A6}" type="pres">
      <dgm:prSet presAssocID="{603EBFB9-F2D4-44BA-9D61-65C5D4CE202D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C482C-2AA4-4AA1-A23E-7C69F7999381}" type="pres">
      <dgm:prSet presAssocID="{603EBFB9-F2D4-44BA-9D61-65C5D4CE202D}" presName="spVertical2" presStyleCnt="0"/>
      <dgm:spPr/>
    </dgm:pt>
    <dgm:pt modelId="{2C6FA26C-C6B1-4D39-B1AF-38191A8AD7EC}" type="pres">
      <dgm:prSet presAssocID="{603EBFB9-F2D4-44BA-9D61-65C5D4CE202D}" presName="spVertical3" presStyleCnt="0"/>
      <dgm:spPr/>
    </dgm:pt>
    <dgm:pt modelId="{6DD0F250-C107-4117-AA26-A8063BA74FDE}" type="pres">
      <dgm:prSet presAssocID="{EA4058A6-B3F1-47DB-9C06-F0355C4BC117}" presName="padding2" presStyleCnt="0"/>
      <dgm:spPr/>
    </dgm:pt>
    <dgm:pt modelId="{214F5987-E86C-41B0-B0D6-9F2FD0A42BD1}" type="pres">
      <dgm:prSet presAssocID="{EA4058A6-B3F1-47DB-9C06-F0355C4BC117}" presName="negArrow" presStyleCnt="0"/>
      <dgm:spPr/>
    </dgm:pt>
    <dgm:pt modelId="{29E02C61-D354-4F21-BC91-246AA461BD4E}" type="pres">
      <dgm:prSet presAssocID="{EA4058A6-B3F1-47DB-9C06-F0355C4BC117}" presName="backgroundArrow" presStyleLbl="node1" presStyleIdx="0" presStyleCnt="1"/>
      <dgm:spPr/>
    </dgm:pt>
  </dgm:ptLst>
  <dgm:cxnLst>
    <dgm:cxn modelId="{FD2F2507-3ADB-4004-B444-05BE998A0AF7}" srcId="{EA4058A6-B3F1-47DB-9C06-F0355C4BC117}" destId="{603EBFB9-F2D4-44BA-9D61-65C5D4CE202D}" srcOrd="0" destOrd="0" parTransId="{86B2EDFE-8A89-4A1E-BE16-45D04C22D98A}" sibTransId="{CBAAC0EA-BABD-4ABF-9B09-4E96372BF2FC}"/>
    <dgm:cxn modelId="{0ACC510E-65A5-4E5D-9786-D071D49B8764}" type="presOf" srcId="{EA4058A6-B3F1-47DB-9C06-F0355C4BC117}" destId="{ACDC6B4F-C1CC-4BD0-9D57-D5DCD77099AE}" srcOrd="0" destOrd="0" presId="urn:microsoft.com/office/officeart/2005/8/layout/hProcess3"/>
    <dgm:cxn modelId="{854C1DEA-82CF-45CF-92AA-4D8CE05FAB13}" type="presOf" srcId="{603EBFB9-F2D4-44BA-9D61-65C5D4CE202D}" destId="{79CD53CE-BF75-494B-92A2-9AE76B2333A6}" srcOrd="0" destOrd="0" presId="urn:microsoft.com/office/officeart/2005/8/layout/hProcess3"/>
    <dgm:cxn modelId="{1C891167-94DC-4F22-9AB0-3DCA46A1834E}" type="presParOf" srcId="{ACDC6B4F-C1CC-4BD0-9D57-D5DCD77099AE}" destId="{447ECD84-00D0-4F5A-BBD3-A8BDB175096A}" srcOrd="0" destOrd="0" presId="urn:microsoft.com/office/officeart/2005/8/layout/hProcess3"/>
    <dgm:cxn modelId="{37DD74BC-4C40-4C1E-A40F-0661BDC21F32}" type="presParOf" srcId="{ACDC6B4F-C1CC-4BD0-9D57-D5DCD77099AE}" destId="{8C4E9AA9-F414-4C47-BB73-E2223F6D781D}" srcOrd="1" destOrd="0" presId="urn:microsoft.com/office/officeart/2005/8/layout/hProcess3"/>
    <dgm:cxn modelId="{3DFB024D-98EA-40F4-8C08-53AB22B7DBF9}" type="presParOf" srcId="{8C4E9AA9-F414-4C47-BB73-E2223F6D781D}" destId="{0D3F1E25-2CFA-4EA5-B29F-4D3047CE3C13}" srcOrd="0" destOrd="0" presId="urn:microsoft.com/office/officeart/2005/8/layout/hProcess3"/>
    <dgm:cxn modelId="{DAD697AD-87E6-4DE6-8F9B-960F5BDAB870}" type="presParOf" srcId="{8C4E9AA9-F414-4C47-BB73-E2223F6D781D}" destId="{11CED9D6-A375-4E45-8D6F-232A4BA8A11A}" srcOrd="1" destOrd="0" presId="urn:microsoft.com/office/officeart/2005/8/layout/hProcess3"/>
    <dgm:cxn modelId="{F505AF62-F43B-4992-88AB-211AC129A213}" type="presParOf" srcId="{11CED9D6-A375-4E45-8D6F-232A4BA8A11A}" destId="{00207CF2-3112-4F44-BB9F-1F57B72BF620}" srcOrd="0" destOrd="0" presId="urn:microsoft.com/office/officeart/2005/8/layout/hProcess3"/>
    <dgm:cxn modelId="{0E9809EC-6850-4917-A053-04A327D9C087}" type="presParOf" srcId="{11CED9D6-A375-4E45-8D6F-232A4BA8A11A}" destId="{79CD53CE-BF75-494B-92A2-9AE76B2333A6}" srcOrd="1" destOrd="0" presId="urn:microsoft.com/office/officeart/2005/8/layout/hProcess3"/>
    <dgm:cxn modelId="{09C61298-F6CF-42C8-A923-9669AA1E024C}" type="presParOf" srcId="{11CED9D6-A375-4E45-8D6F-232A4BA8A11A}" destId="{F3CC482C-2AA4-4AA1-A23E-7C69F7999381}" srcOrd="2" destOrd="0" presId="urn:microsoft.com/office/officeart/2005/8/layout/hProcess3"/>
    <dgm:cxn modelId="{F8626CC1-BFEC-47B8-9414-E948F45E4F27}" type="presParOf" srcId="{11CED9D6-A375-4E45-8D6F-232A4BA8A11A}" destId="{2C6FA26C-C6B1-4D39-B1AF-38191A8AD7EC}" srcOrd="3" destOrd="0" presId="urn:microsoft.com/office/officeart/2005/8/layout/hProcess3"/>
    <dgm:cxn modelId="{3BBB1F64-B0A3-4C66-B198-A6A398722479}" type="presParOf" srcId="{8C4E9AA9-F414-4C47-BB73-E2223F6D781D}" destId="{6DD0F250-C107-4117-AA26-A8063BA74FDE}" srcOrd="2" destOrd="0" presId="urn:microsoft.com/office/officeart/2005/8/layout/hProcess3"/>
    <dgm:cxn modelId="{531F1B9F-805F-4DAD-8560-137A16AE7E05}" type="presParOf" srcId="{8C4E9AA9-F414-4C47-BB73-E2223F6D781D}" destId="{214F5987-E86C-41B0-B0D6-9F2FD0A42BD1}" srcOrd="3" destOrd="0" presId="urn:microsoft.com/office/officeart/2005/8/layout/hProcess3"/>
    <dgm:cxn modelId="{F147EB85-BF0E-48DD-94C3-D94EADD97B11}" type="presParOf" srcId="{8C4E9AA9-F414-4C47-BB73-E2223F6D781D}" destId="{29E02C61-D354-4F21-BC91-246AA461BD4E}" srcOrd="4" destOrd="0" presId="urn:microsoft.com/office/officeart/2005/8/layout/hProcess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01D6E1-C7C3-41D2-A3D3-B4A1E8C2C77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C7B0FF-8AA6-4E1F-9456-C7F75D7A6150}">
      <dgm:prSet/>
      <dgm:spPr/>
      <dgm:t>
        <a:bodyPr/>
        <a:lstStyle/>
        <a:p>
          <a:r>
            <a:rPr lang="ru-RU" dirty="0" smtClean="0"/>
            <a:t>Охрана и укрепление здоровья детей</a:t>
          </a:r>
          <a:endParaRPr lang="ru-RU" dirty="0"/>
        </a:p>
      </dgm:t>
    </dgm:pt>
    <dgm:pt modelId="{2B703010-D529-465E-BFF5-25504AFCB5C2}" type="parTrans" cxnId="{62E58A23-2868-4CEE-9AE9-14BEB7A6AC7C}">
      <dgm:prSet/>
      <dgm:spPr/>
      <dgm:t>
        <a:bodyPr/>
        <a:lstStyle/>
        <a:p>
          <a:endParaRPr lang="ru-RU"/>
        </a:p>
      </dgm:t>
    </dgm:pt>
    <dgm:pt modelId="{890F5097-DFC0-4F1B-8EE3-AB77FE64384D}" type="sibTrans" cxnId="{62E58A23-2868-4CEE-9AE9-14BEB7A6AC7C}">
      <dgm:prSet/>
      <dgm:spPr/>
      <dgm:t>
        <a:bodyPr/>
        <a:lstStyle/>
        <a:p>
          <a:endParaRPr lang="ru-RU"/>
        </a:p>
      </dgm:t>
    </dgm:pt>
    <dgm:pt modelId="{9CA37B52-AFD5-4968-9358-5ED84CE963E8}">
      <dgm:prSet/>
      <dgm:spPr/>
      <dgm:t>
        <a:bodyPr/>
        <a:lstStyle/>
        <a:p>
          <a:r>
            <a:rPr lang="ru-RU" dirty="0" smtClean="0"/>
            <a:t>Создание условий для реализации потребности детей в двигательной активности</a:t>
          </a:r>
          <a:endParaRPr lang="ru-RU" dirty="0"/>
        </a:p>
      </dgm:t>
    </dgm:pt>
    <dgm:pt modelId="{EED3924E-774B-4675-8415-EAA92B7243D7}" type="parTrans" cxnId="{718F8BC0-228D-4832-98FA-E77B4448FC4A}">
      <dgm:prSet/>
      <dgm:spPr/>
      <dgm:t>
        <a:bodyPr/>
        <a:lstStyle/>
        <a:p>
          <a:endParaRPr lang="ru-RU"/>
        </a:p>
      </dgm:t>
    </dgm:pt>
    <dgm:pt modelId="{E90CA728-EA38-42AF-A2D7-A5E02228180B}" type="sibTrans" cxnId="{718F8BC0-228D-4832-98FA-E77B4448FC4A}">
      <dgm:prSet/>
      <dgm:spPr/>
      <dgm:t>
        <a:bodyPr/>
        <a:lstStyle/>
        <a:p>
          <a:endParaRPr lang="ru-RU"/>
        </a:p>
      </dgm:t>
    </dgm:pt>
    <dgm:pt modelId="{8E5EC0F7-E23B-44C6-A0DA-D10499D235BD}">
      <dgm:prSet/>
      <dgm:spPr/>
      <dgm:t>
        <a:bodyPr/>
        <a:lstStyle/>
        <a:p>
          <a:r>
            <a:rPr lang="ru-RU" smtClean="0"/>
            <a:t>Воспитание потребности в здоровом образе жизни</a:t>
          </a:r>
          <a:endParaRPr lang="ru-RU"/>
        </a:p>
      </dgm:t>
    </dgm:pt>
    <dgm:pt modelId="{86C34934-E5C6-476C-A524-CFD34D55E290}" type="parTrans" cxnId="{419254BD-3099-4A15-9D03-030044BF8761}">
      <dgm:prSet/>
      <dgm:spPr/>
      <dgm:t>
        <a:bodyPr/>
        <a:lstStyle/>
        <a:p>
          <a:endParaRPr lang="ru-RU"/>
        </a:p>
      </dgm:t>
    </dgm:pt>
    <dgm:pt modelId="{F8DB909F-BFE4-447F-840B-84A2E0C83365}" type="sibTrans" cxnId="{419254BD-3099-4A15-9D03-030044BF8761}">
      <dgm:prSet/>
      <dgm:spPr/>
      <dgm:t>
        <a:bodyPr/>
        <a:lstStyle/>
        <a:p>
          <a:endParaRPr lang="ru-RU"/>
        </a:p>
      </dgm:t>
    </dgm:pt>
    <dgm:pt modelId="{1D188B5E-89B4-4E58-B45B-59F007F2CEFC}">
      <dgm:prSet/>
      <dgm:spPr/>
      <dgm:t>
        <a:bodyPr/>
        <a:lstStyle/>
        <a:p>
          <a:r>
            <a:rPr lang="ru-RU" smtClean="0"/>
            <a:t>Обучение родителей современным технологиям закаливания и оздоровления детей. </a:t>
          </a:r>
          <a:endParaRPr lang="ru-RU"/>
        </a:p>
      </dgm:t>
    </dgm:pt>
    <dgm:pt modelId="{970EB09D-A8D1-4D0B-9AE7-7ACAE34D8449}" type="parTrans" cxnId="{4B4D61D2-133E-4A37-B88F-E5E3B2C0D0A8}">
      <dgm:prSet/>
      <dgm:spPr/>
      <dgm:t>
        <a:bodyPr/>
        <a:lstStyle/>
        <a:p>
          <a:endParaRPr lang="ru-RU"/>
        </a:p>
      </dgm:t>
    </dgm:pt>
    <dgm:pt modelId="{A4C4E8AA-7885-4BE7-82C6-CF8D2ACC88B7}" type="sibTrans" cxnId="{4B4D61D2-133E-4A37-B88F-E5E3B2C0D0A8}">
      <dgm:prSet/>
      <dgm:spPr/>
      <dgm:t>
        <a:bodyPr/>
        <a:lstStyle/>
        <a:p>
          <a:endParaRPr lang="ru-RU"/>
        </a:p>
      </dgm:t>
    </dgm:pt>
    <dgm:pt modelId="{4A3E494F-1FFC-4F1C-ADB2-129C9C23882A}">
      <dgm:prSet/>
      <dgm:spPr/>
      <dgm:t>
        <a:bodyPr/>
        <a:lstStyle/>
        <a:p>
          <a:r>
            <a:rPr lang="ru-RU" smtClean="0"/>
            <a:t>Увеличение активности родителей в профилактических мероприятиях, направленных на оздоровление часто болеющих детей.</a:t>
          </a:r>
          <a:endParaRPr lang="ru-RU"/>
        </a:p>
      </dgm:t>
    </dgm:pt>
    <dgm:pt modelId="{8BC22545-5EEB-403E-AFC0-64EABDE6F749}" type="parTrans" cxnId="{D293A416-D437-4336-9B12-410F0214F822}">
      <dgm:prSet/>
      <dgm:spPr/>
      <dgm:t>
        <a:bodyPr/>
        <a:lstStyle/>
        <a:p>
          <a:endParaRPr lang="ru-RU"/>
        </a:p>
      </dgm:t>
    </dgm:pt>
    <dgm:pt modelId="{D24856D9-126A-4574-A5E1-9D9A08C8816D}" type="sibTrans" cxnId="{D293A416-D437-4336-9B12-410F0214F822}">
      <dgm:prSet/>
      <dgm:spPr/>
      <dgm:t>
        <a:bodyPr/>
        <a:lstStyle/>
        <a:p>
          <a:endParaRPr lang="ru-RU"/>
        </a:p>
      </dgm:t>
    </dgm:pt>
    <dgm:pt modelId="{B02B637B-2F94-476C-89C1-C5FD57E61044}" type="pres">
      <dgm:prSet presAssocID="{0801D6E1-C7C3-41D2-A3D3-B4A1E8C2C7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8CF364-5714-492F-B056-CB92ABE05730}" type="pres">
      <dgm:prSet presAssocID="{4A3E494F-1FFC-4F1C-ADB2-129C9C23882A}" presName="boxAndChildren" presStyleCnt="0"/>
      <dgm:spPr/>
    </dgm:pt>
    <dgm:pt modelId="{0FB13015-96E3-49A3-B598-957BE4AC0B2F}" type="pres">
      <dgm:prSet presAssocID="{4A3E494F-1FFC-4F1C-ADB2-129C9C23882A}" presName="parentTextBox" presStyleLbl="node1" presStyleIdx="0" presStyleCnt="5"/>
      <dgm:spPr/>
      <dgm:t>
        <a:bodyPr/>
        <a:lstStyle/>
        <a:p>
          <a:endParaRPr lang="ru-RU"/>
        </a:p>
      </dgm:t>
    </dgm:pt>
    <dgm:pt modelId="{E1759240-2D75-4A15-82EB-DB04A8FA4A4F}" type="pres">
      <dgm:prSet presAssocID="{A4C4E8AA-7885-4BE7-82C6-CF8D2ACC88B7}" presName="sp" presStyleCnt="0"/>
      <dgm:spPr/>
    </dgm:pt>
    <dgm:pt modelId="{01278E8C-2ECD-46CD-912E-D47BA9288EB8}" type="pres">
      <dgm:prSet presAssocID="{1D188B5E-89B4-4E58-B45B-59F007F2CEFC}" presName="arrowAndChildren" presStyleCnt="0"/>
      <dgm:spPr/>
    </dgm:pt>
    <dgm:pt modelId="{60FD5B57-B057-4EDB-A248-1EB647BAEABC}" type="pres">
      <dgm:prSet presAssocID="{1D188B5E-89B4-4E58-B45B-59F007F2CEFC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B9ECDE57-2340-4DF6-AEF3-75660603BB5A}" type="pres">
      <dgm:prSet presAssocID="{F8DB909F-BFE4-447F-840B-84A2E0C83365}" presName="sp" presStyleCnt="0"/>
      <dgm:spPr/>
    </dgm:pt>
    <dgm:pt modelId="{4C68724E-4CFF-4E78-8A70-061BD759492F}" type="pres">
      <dgm:prSet presAssocID="{8E5EC0F7-E23B-44C6-A0DA-D10499D235BD}" presName="arrowAndChildren" presStyleCnt="0"/>
      <dgm:spPr/>
    </dgm:pt>
    <dgm:pt modelId="{837F5E3F-5021-42DE-9377-F4EA866ECF91}" type="pres">
      <dgm:prSet presAssocID="{8E5EC0F7-E23B-44C6-A0DA-D10499D235BD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28B44C9A-03CE-41D4-A7C5-7833B52A0AC5}" type="pres">
      <dgm:prSet presAssocID="{E90CA728-EA38-42AF-A2D7-A5E02228180B}" presName="sp" presStyleCnt="0"/>
      <dgm:spPr/>
    </dgm:pt>
    <dgm:pt modelId="{5B4A826A-DF0A-49BD-9373-7AFAC527A837}" type="pres">
      <dgm:prSet presAssocID="{9CA37B52-AFD5-4968-9358-5ED84CE963E8}" presName="arrowAndChildren" presStyleCnt="0"/>
      <dgm:spPr/>
    </dgm:pt>
    <dgm:pt modelId="{781BDA1F-5F5F-4D98-9A1D-F59992D84E56}" type="pres">
      <dgm:prSet presAssocID="{9CA37B52-AFD5-4968-9358-5ED84CE963E8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09FC2B65-B8A2-4B1C-8B0B-89691A0545CA}" type="pres">
      <dgm:prSet presAssocID="{890F5097-DFC0-4F1B-8EE3-AB77FE64384D}" presName="sp" presStyleCnt="0"/>
      <dgm:spPr/>
    </dgm:pt>
    <dgm:pt modelId="{8FD50A15-2BE6-4E19-984D-D4E83735C5E5}" type="pres">
      <dgm:prSet presAssocID="{22C7B0FF-8AA6-4E1F-9456-C7F75D7A6150}" presName="arrowAndChildren" presStyleCnt="0"/>
      <dgm:spPr/>
    </dgm:pt>
    <dgm:pt modelId="{587793D6-F847-4B81-A9C5-E68E3B11FFB8}" type="pres">
      <dgm:prSet presAssocID="{22C7B0FF-8AA6-4E1F-9456-C7F75D7A6150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D293A416-D437-4336-9B12-410F0214F822}" srcId="{0801D6E1-C7C3-41D2-A3D3-B4A1E8C2C772}" destId="{4A3E494F-1FFC-4F1C-ADB2-129C9C23882A}" srcOrd="4" destOrd="0" parTransId="{8BC22545-5EEB-403E-AFC0-64EABDE6F749}" sibTransId="{D24856D9-126A-4574-A5E1-9D9A08C8816D}"/>
    <dgm:cxn modelId="{62E58A23-2868-4CEE-9AE9-14BEB7A6AC7C}" srcId="{0801D6E1-C7C3-41D2-A3D3-B4A1E8C2C772}" destId="{22C7B0FF-8AA6-4E1F-9456-C7F75D7A6150}" srcOrd="0" destOrd="0" parTransId="{2B703010-D529-465E-BFF5-25504AFCB5C2}" sibTransId="{890F5097-DFC0-4F1B-8EE3-AB77FE64384D}"/>
    <dgm:cxn modelId="{718F8BC0-228D-4832-98FA-E77B4448FC4A}" srcId="{0801D6E1-C7C3-41D2-A3D3-B4A1E8C2C772}" destId="{9CA37B52-AFD5-4968-9358-5ED84CE963E8}" srcOrd="1" destOrd="0" parTransId="{EED3924E-774B-4675-8415-EAA92B7243D7}" sibTransId="{E90CA728-EA38-42AF-A2D7-A5E02228180B}"/>
    <dgm:cxn modelId="{EC035AAA-BC69-4B4D-99BB-2FB3A7191D25}" type="presOf" srcId="{8E5EC0F7-E23B-44C6-A0DA-D10499D235BD}" destId="{837F5E3F-5021-42DE-9377-F4EA866ECF91}" srcOrd="0" destOrd="0" presId="urn:microsoft.com/office/officeart/2005/8/layout/process4"/>
    <dgm:cxn modelId="{158C8BCC-346B-4A6E-A7E5-734F47C0AF71}" type="presOf" srcId="{22C7B0FF-8AA6-4E1F-9456-C7F75D7A6150}" destId="{587793D6-F847-4B81-A9C5-E68E3B11FFB8}" srcOrd="0" destOrd="0" presId="urn:microsoft.com/office/officeart/2005/8/layout/process4"/>
    <dgm:cxn modelId="{844A43D5-1A11-4C16-9106-E411CBA39D17}" type="presOf" srcId="{4A3E494F-1FFC-4F1C-ADB2-129C9C23882A}" destId="{0FB13015-96E3-49A3-B598-957BE4AC0B2F}" srcOrd="0" destOrd="0" presId="urn:microsoft.com/office/officeart/2005/8/layout/process4"/>
    <dgm:cxn modelId="{419254BD-3099-4A15-9D03-030044BF8761}" srcId="{0801D6E1-C7C3-41D2-A3D3-B4A1E8C2C772}" destId="{8E5EC0F7-E23B-44C6-A0DA-D10499D235BD}" srcOrd="2" destOrd="0" parTransId="{86C34934-E5C6-476C-A524-CFD34D55E290}" sibTransId="{F8DB909F-BFE4-447F-840B-84A2E0C83365}"/>
    <dgm:cxn modelId="{4A504384-38C7-4C62-8C55-341835E580A8}" type="presOf" srcId="{0801D6E1-C7C3-41D2-A3D3-B4A1E8C2C772}" destId="{B02B637B-2F94-476C-89C1-C5FD57E61044}" srcOrd="0" destOrd="0" presId="urn:microsoft.com/office/officeart/2005/8/layout/process4"/>
    <dgm:cxn modelId="{4B4D61D2-133E-4A37-B88F-E5E3B2C0D0A8}" srcId="{0801D6E1-C7C3-41D2-A3D3-B4A1E8C2C772}" destId="{1D188B5E-89B4-4E58-B45B-59F007F2CEFC}" srcOrd="3" destOrd="0" parTransId="{970EB09D-A8D1-4D0B-9AE7-7ACAE34D8449}" sibTransId="{A4C4E8AA-7885-4BE7-82C6-CF8D2ACC88B7}"/>
    <dgm:cxn modelId="{5D80AC67-92FD-4F38-BE84-16241DADFB17}" type="presOf" srcId="{9CA37B52-AFD5-4968-9358-5ED84CE963E8}" destId="{781BDA1F-5F5F-4D98-9A1D-F59992D84E56}" srcOrd="0" destOrd="0" presId="urn:microsoft.com/office/officeart/2005/8/layout/process4"/>
    <dgm:cxn modelId="{BAA75417-3C29-4534-9CFA-D1D746758464}" type="presOf" srcId="{1D188B5E-89B4-4E58-B45B-59F007F2CEFC}" destId="{60FD5B57-B057-4EDB-A248-1EB647BAEABC}" srcOrd="0" destOrd="0" presId="urn:microsoft.com/office/officeart/2005/8/layout/process4"/>
    <dgm:cxn modelId="{F2410531-F795-40CA-B0B9-651C4A89A7B0}" type="presParOf" srcId="{B02B637B-2F94-476C-89C1-C5FD57E61044}" destId="{A38CF364-5714-492F-B056-CB92ABE05730}" srcOrd="0" destOrd="0" presId="urn:microsoft.com/office/officeart/2005/8/layout/process4"/>
    <dgm:cxn modelId="{2F22F561-77FF-40D2-808D-065DE5EA82C9}" type="presParOf" srcId="{A38CF364-5714-492F-B056-CB92ABE05730}" destId="{0FB13015-96E3-49A3-B598-957BE4AC0B2F}" srcOrd="0" destOrd="0" presId="urn:microsoft.com/office/officeart/2005/8/layout/process4"/>
    <dgm:cxn modelId="{D7ED85D9-6960-4226-AFE4-AB475AE5C400}" type="presParOf" srcId="{B02B637B-2F94-476C-89C1-C5FD57E61044}" destId="{E1759240-2D75-4A15-82EB-DB04A8FA4A4F}" srcOrd="1" destOrd="0" presId="urn:microsoft.com/office/officeart/2005/8/layout/process4"/>
    <dgm:cxn modelId="{3BB9462C-84B6-4598-93E2-966B686ED2EF}" type="presParOf" srcId="{B02B637B-2F94-476C-89C1-C5FD57E61044}" destId="{01278E8C-2ECD-46CD-912E-D47BA9288EB8}" srcOrd="2" destOrd="0" presId="urn:microsoft.com/office/officeart/2005/8/layout/process4"/>
    <dgm:cxn modelId="{77B92489-74CD-49F9-B492-1BF0E95D04A5}" type="presParOf" srcId="{01278E8C-2ECD-46CD-912E-D47BA9288EB8}" destId="{60FD5B57-B057-4EDB-A248-1EB647BAEABC}" srcOrd="0" destOrd="0" presId="urn:microsoft.com/office/officeart/2005/8/layout/process4"/>
    <dgm:cxn modelId="{836100FE-E7A7-41A0-933F-7B2C9E63B376}" type="presParOf" srcId="{B02B637B-2F94-476C-89C1-C5FD57E61044}" destId="{B9ECDE57-2340-4DF6-AEF3-75660603BB5A}" srcOrd="3" destOrd="0" presId="urn:microsoft.com/office/officeart/2005/8/layout/process4"/>
    <dgm:cxn modelId="{C55362F5-E547-4B12-8D4E-5843856248C4}" type="presParOf" srcId="{B02B637B-2F94-476C-89C1-C5FD57E61044}" destId="{4C68724E-4CFF-4E78-8A70-061BD759492F}" srcOrd="4" destOrd="0" presId="urn:microsoft.com/office/officeart/2005/8/layout/process4"/>
    <dgm:cxn modelId="{0E62885E-8CC6-45DA-8757-AAFE2A1E6FA4}" type="presParOf" srcId="{4C68724E-4CFF-4E78-8A70-061BD759492F}" destId="{837F5E3F-5021-42DE-9377-F4EA866ECF91}" srcOrd="0" destOrd="0" presId="urn:microsoft.com/office/officeart/2005/8/layout/process4"/>
    <dgm:cxn modelId="{81C5E72D-B330-448F-B300-BF20DB618061}" type="presParOf" srcId="{B02B637B-2F94-476C-89C1-C5FD57E61044}" destId="{28B44C9A-03CE-41D4-A7C5-7833B52A0AC5}" srcOrd="5" destOrd="0" presId="urn:microsoft.com/office/officeart/2005/8/layout/process4"/>
    <dgm:cxn modelId="{E24FCFF1-B632-46F4-9B3D-602198D3DC15}" type="presParOf" srcId="{B02B637B-2F94-476C-89C1-C5FD57E61044}" destId="{5B4A826A-DF0A-49BD-9373-7AFAC527A837}" srcOrd="6" destOrd="0" presId="urn:microsoft.com/office/officeart/2005/8/layout/process4"/>
    <dgm:cxn modelId="{C1619983-17F3-4739-82F6-8ABB0F61B84F}" type="presParOf" srcId="{5B4A826A-DF0A-49BD-9373-7AFAC527A837}" destId="{781BDA1F-5F5F-4D98-9A1D-F59992D84E56}" srcOrd="0" destOrd="0" presId="urn:microsoft.com/office/officeart/2005/8/layout/process4"/>
    <dgm:cxn modelId="{7E903163-A132-4944-9527-025E86A24CB7}" type="presParOf" srcId="{B02B637B-2F94-476C-89C1-C5FD57E61044}" destId="{09FC2B65-B8A2-4B1C-8B0B-89691A0545CA}" srcOrd="7" destOrd="0" presId="urn:microsoft.com/office/officeart/2005/8/layout/process4"/>
    <dgm:cxn modelId="{75F472F7-D5AE-4DBD-9BA7-0AD83343B67C}" type="presParOf" srcId="{B02B637B-2F94-476C-89C1-C5FD57E61044}" destId="{8FD50A15-2BE6-4E19-984D-D4E83735C5E5}" srcOrd="8" destOrd="0" presId="urn:microsoft.com/office/officeart/2005/8/layout/process4"/>
    <dgm:cxn modelId="{493E07BF-EAA9-46C3-AA22-3573A6E26B5D}" type="presParOf" srcId="{8FD50A15-2BE6-4E19-984D-D4E83735C5E5}" destId="{587793D6-F847-4B81-A9C5-E68E3B11FFB8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AF0B2-3612-49FC-95E0-917D28B157C2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10241-168E-4771-BE34-5712027FF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10241-168E-4771-BE34-5712027FFAB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571635"/>
          </a:xfrm>
        </p:spPr>
        <p:txBody>
          <a:bodyPr/>
          <a:lstStyle/>
          <a:p>
            <a:r>
              <a:rPr lang="ru-RU" dirty="0" smtClean="0"/>
              <a:t>Тема проекта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3116"/>
            <a:ext cx="6400800" cy="349568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6600" dirty="0" smtClean="0"/>
              <a:t>«Я ЗДОРОВЬЕ СБЕРЕГУ - САМ СЕБЕ Я ПОМОГУ!»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Система коррекционной и профилактической работы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ЗАКАЛИВАЮЩИЕ ПРОЦЕДУРЫ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7972452" cy="659352"/>
          </a:xfrm>
        </p:spPr>
        <p:txBody>
          <a:bodyPr/>
          <a:lstStyle/>
          <a:p>
            <a:pPr algn="ctr"/>
            <a:r>
              <a:rPr lang="ru-RU" dirty="0" smtClean="0"/>
              <a:t> Частичное умывание</a:t>
            </a:r>
            <a:endParaRPr lang="ru-RU" dirty="0"/>
          </a:p>
        </p:txBody>
      </p:sp>
      <p:pic>
        <p:nvPicPr>
          <p:cNvPr id="9" name="Содержимое 8" descr="DSCN239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10" name="Содержимое 9" descr="DSCN239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Уход за зубами и полостью рта</a:t>
            </a:r>
            <a:endParaRPr lang="ru-RU" dirty="0"/>
          </a:p>
        </p:txBody>
      </p:sp>
      <p:pic>
        <p:nvPicPr>
          <p:cNvPr id="7" name="Содержимое 6" descr="DSCN246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8" name="Содержимое 7" descr="DSCN247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Профилактика плоскостопия</a:t>
            </a:r>
            <a:endParaRPr lang="ru-RU" dirty="0"/>
          </a:p>
        </p:txBody>
      </p:sp>
      <p:pic>
        <p:nvPicPr>
          <p:cNvPr id="9" name="Содержимое 8" descr="DSCN23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85581" y="2557569"/>
            <a:ext cx="4615120" cy="3500462"/>
          </a:xfrm>
        </p:spPr>
      </p:pic>
      <p:pic>
        <p:nvPicPr>
          <p:cNvPr id="10" name="Содержимое 9" descr="DSCN24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464843" y="2464587"/>
            <a:ext cx="4572032" cy="364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Утренняя гимнастика</a:t>
            </a:r>
            <a:endParaRPr lang="ru-RU" dirty="0"/>
          </a:p>
        </p:txBody>
      </p:sp>
      <p:pic>
        <p:nvPicPr>
          <p:cNvPr id="5" name="Содержимое 4" descr="DSCN24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10" name="Содержимое 9" descr="DSCN24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массажных мячей </a:t>
            </a:r>
            <a:endParaRPr lang="ru-RU" dirty="0"/>
          </a:p>
        </p:txBody>
      </p:sp>
      <p:pic>
        <p:nvPicPr>
          <p:cNvPr id="5" name="Содержимое 4" descr="DSCN24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7" name="Содержимое 6" descr="0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Занятия физкультурой</a:t>
            </a:r>
            <a:endParaRPr lang="ru-RU" dirty="0"/>
          </a:p>
        </p:txBody>
      </p:sp>
      <p:pic>
        <p:nvPicPr>
          <p:cNvPr id="5" name="Содержимое 4" descr="0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496"/>
            <a:ext cx="4038600" cy="3028950"/>
          </a:xfrm>
        </p:spPr>
      </p:pic>
      <p:pic>
        <p:nvPicPr>
          <p:cNvPr id="6" name="Содержимое 5" descr="фотки садик (3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78605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Сравнительный анализ заболеваемости</a:t>
            </a:r>
            <a:endParaRPr lang="ru-RU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ph idx="1"/>
          </p:nvPr>
        </p:nvGraphicFramePr>
        <p:xfrm>
          <a:off x="500063" y="1704975"/>
          <a:ext cx="8215312" cy="3673475"/>
        </p:xfrm>
        <a:graphic>
          <a:graphicData uri="http://schemas.openxmlformats.org/presentationml/2006/ole">
            <p:oleObj spid="_x0000_s28674" name="Диаграмма" r:id="rId3" imgW="6477135" imgH="2895549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Актуальность: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185736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/>
          <a:lstStyle/>
          <a:p>
            <a:pPr algn="ctr"/>
            <a:r>
              <a:rPr lang="ru-RU" b="1" i="1" dirty="0" smtClean="0"/>
              <a:t>ПРОБЛЕМА</a:t>
            </a:r>
            <a:endParaRPr lang="ru-RU" b="1" i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85720" y="1428736"/>
          <a:ext cx="8858280" cy="5072098"/>
        </p:xfrm>
        <a:graphic>
          <a:graphicData uri="http://schemas.openxmlformats.org/presentationml/2006/ole">
            <p:oleObj spid="_x0000_s1028" name="Диаграмма" r:id="rId3" imgW="6438833" imgH="2857454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ГИПОТЕЗА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428604"/>
          <a:ext cx="8643998" cy="5895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ЦЕЛЬ: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ОСНОВНЫЕ ЗАДАЧИ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443914" cy="5110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ПРЕДПОЛАГАЕМЫЙ РЕЗУЛЬТАТ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472518" cy="53959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i="1" u="sng" dirty="0" smtClean="0"/>
              <a:t>Для детей:</a:t>
            </a:r>
            <a:endParaRPr lang="ru-RU" sz="1600" dirty="0" smtClean="0"/>
          </a:p>
          <a:p>
            <a:r>
              <a:rPr lang="ru-RU" sz="1600" dirty="0" smtClean="0"/>
              <a:t>1. Повышение эмоционального, психологического, физического благополучия. </a:t>
            </a:r>
          </a:p>
          <a:p>
            <a:r>
              <a:rPr lang="ru-RU" sz="1600" dirty="0" smtClean="0"/>
              <a:t>2. Улучшение показателей здоровья. </a:t>
            </a:r>
          </a:p>
          <a:p>
            <a:r>
              <a:rPr lang="ru-RU" sz="1600" dirty="0" smtClean="0"/>
              <a:t>3. Наличие потребностей в здоровом образе жизни и возможностей его обеспечения. </a:t>
            </a:r>
          </a:p>
          <a:p>
            <a:pPr>
              <a:buNone/>
            </a:pPr>
            <a:r>
              <a:rPr lang="ru-RU" sz="1600" b="1" i="1" u="sng" dirty="0" smtClean="0"/>
              <a:t>Для родителей:</a:t>
            </a:r>
            <a:endParaRPr lang="ru-RU" sz="1600" dirty="0" smtClean="0"/>
          </a:p>
          <a:p>
            <a:r>
              <a:rPr lang="ru-RU" sz="1600" dirty="0" smtClean="0"/>
              <a:t>1. Сохранение и укрепление здоровья детей. </a:t>
            </a:r>
          </a:p>
          <a:p>
            <a:r>
              <a:rPr lang="ru-RU" sz="1600" dirty="0" smtClean="0"/>
              <a:t>2. Физическая и психологическая подготовленность детей .</a:t>
            </a:r>
          </a:p>
          <a:p>
            <a:pPr>
              <a:buNone/>
            </a:pPr>
            <a:r>
              <a:rPr lang="ru-RU" sz="1600" b="1" i="1" u="sng" dirty="0" smtClean="0"/>
              <a:t>Для педагогов:</a:t>
            </a:r>
            <a:endParaRPr lang="ru-RU" sz="1600" dirty="0" smtClean="0"/>
          </a:p>
          <a:p>
            <a:r>
              <a:rPr lang="ru-RU" sz="1600" dirty="0" smtClean="0"/>
              <a:t>1. Повышение теоретического уровня и профессионализма педагогов. использование разнообразных форм взаимодействия с родителями</a:t>
            </a:r>
            <a:br>
              <a:rPr lang="ru-RU" sz="1600" dirty="0" smtClean="0"/>
            </a:br>
            <a:r>
              <a:rPr lang="ru-RU" sz="1600" dirty="0" smtClean="0"/>
              <a:t>с целью повышения уровня знаний по проблеме укрепления и</a:t>
            </a:r>
            <a:br>
              <a:rPr lang="ru-RU" sz="1600" dirty="0" smtClean="0"/>
            </a:br>
            <a:r>
              <a:rPr lang="ru-RU" sz="1600" dirty="0" smtClean="0"/>
              <a:t>сохранения здоровья детей. </a:t>
            </a:r>
          </a:p>
          <a:p>
            <a:r>
              <a:rPr lang="ru-RU" sz="1600" dirty="0" smtClean="0"/>
              <a:t>2.Создание предметно развивающей среды, обеспечивающей эффективность оздоровительной работы.</a:t>
            </a:r>
          </a:p>
          <a:p>
            <a:r>
              <a:rPr lang="ru-RU" sz="1600" dirty="0" smtClean="0"/>
              <a:t>3. Внедрение оздоровительных технологий, современных форм и новых методов работы по формированию здорового образа жизни у дошкольников. </a:t>
            </a:r>
          </a:p>
          <a:p>
            <a:r>
              <a:rPr lang="ru-RU" sz="1600" dirty="0" smtClean="0"/>
              <a:t>4. Личностный и профессиональный рост. 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ЭТАПЫ РЕАЛИЗАЦИИ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38674"/>
          </a:xfrm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П О Д Г О Т О В И Т Е Л Ь Н Ы Й</a:t>
            </a:r>
          </a:p>
          <a:p>
            <a:r>
              <a:rPr lang="ru-RU" dirty="0" smtClean="0"/>
              <a:t>анкетирование родителей, </a:t>
            </a:r>
          </a:p>
          <a:p>
            <a:r>
              <a:rPr lang="ru-RU" dirty="0" smtClean="0"/>
              <a:t>обсуждение целей и задач проекта с родителями,</a:t>
            </a:r>
          </a:p>
          <a:p>
            <a:r>
              <a:rPr lang="ru-RU" dirty="0" smtClean="0"/>
              <a:t>создание благоприятных условий, необходимых для реализации проекта.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86058"/>
            <a:ext cx="8401080" cy="328614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9600" dirty="0" smtClean="0"/>
              <a:t>Основной    этап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197</TotalTime>
  <Words>252</Words>
  <PresentationFormat>Экран (4:3)</PresentationFormat>
  <Paragraphs>51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Поток</vt:lpstr>
      <vt:lpstr>Диаграмма</vt:lpstr>
      <vt:lpstr>Тема проекта </vt:lpstr>
      <vt:lpstr>Актуальность: </vt:lpstr>
      <vt:lpstr>ПРОБЛЕМА</vt:lpstr>
      <vt:lpstr>ГИПОТЕЗА</vt:lpstr>
      <vt:lpstr>ЦЕЛЬ:</vt:lpstr>
      <vt:lpstr>ОСНОВНЫЕ ЗАДАЧИ:</vt:lpstr>
      <vt:lpstr>ПРЕДПОЛАГАЕМЫЙ РЕЗУЛЬТАТ</vt:lpstr>
      <vt:lpstr>ЭТАПЫ РЕАЛИЗАЦИИ ПРОЕКТА</vt:lpstr>
      <vt:lpstr>Основной    этап</vt:lpstr>
      <vt:lpstr>Система коррекционной и профилактической работы </vt:lpstr>
      <vt:lpstr>ЗАКАЛИВАЮЩИЕ ПРОЦЕДУРЫ</vt:lpstr>
      <vt:lpstr>Уход за зубами и полостью рта</vt:lpstr>
      <vt:lpstr>Профилактика плоскостопия</vt:lpstr>
      <vt:lpstr>Утренняя гимнастика</vt:lpstr>
      <vt:lpstr>Использование массажных мячей </vt:lpstr>
      <vt:lpstr>Занятия физкультурой</vt:lpstr>
      <vt:lpstr>Сравнительный анализ заболеваемости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 </dc:title>
  <dc:creator>мастер</dc:creator>
  <cp:lastModifiedBy>мастер</cp:lastModifiedBy>
  <cp:revision>23</cp:revision>
  <dcterms:created xsi:type="dcterms:W3CDTF">2013-01-21T13:37:18Z</dcterms:created>
  <dcterms:modified xsi:type="dcterms:W3CDTF">2013-01-22T16:51:20Z</dcterms:modified>
</cp:coreProperties>
</file>