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8F0E35-4690-464E-A21A-9309B4D0EB69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6A66EC6-244B-4D41-8CF5-7DC0B1262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0E35-4690-464E-A21A-9309B4D0EB69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6EC6-244B-4D41-8CF5-7DC0B1262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0E35-4690-464E-A21A-9309B4D0EB69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6EC6-244B-4D41-8CF5-7DC0B1262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8F0E35-4690-464E-A21A-9309B4D0EB69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A66EC6-244B-4D41-8CF5-7DC0B1262B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68F0E35-4690-464E-A21A-9309B4D0EB69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6A66EC6-244B-4D41-8CF5-7DC0B1262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0E35-4690-464E-A21A-9309B4D0EB69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6EC6-244B-4D41-8CF5-7DC0B1262B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0E35-4690-464E-A21A-9309B4D0EB69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6EC6-244B-4D41-8CF5-7DC0B1262B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8F0E35-4690-464E-A21A-9309B4D0EB69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A66EC6-244B-4D41-8CF5-7DC0B1262B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0E35-4690-464E-A21A-9309B4D0EB69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6EC6-244B-4D41-8CF5-7DC0B1262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8F0E35-4690-464E-A21A-9309B4D0EB69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A66EC6-244B-4D41-8CF5-7DC0B1262B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8F0E35-4690-464E-A21A-9309B4D0EB69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A66EC6-244B-4D41-8CF5-7DC0B1262B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8F0E35-4690-464E-A21A-9309B4D0EB69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A66EC6-244B-4D41-8CF5-7DC0B1262B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357298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rgbClr val="7030A0"/>
                </a:solidFill>
                <a:latin typeface="Monotype Corsiva" pitchFamily="66" charset="0"/>
              </a:rPr>
              <a:t>Знание  домашнего адреса </a:t>
            </a:r>
            <a:endParaRPr lang="ru-RU" sz="60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Пантикиди Л.Ю. – зам. зав. по УВР </a:t>
            </a:r>
          </a:p>
          <a:p>
            <a:pPr algn="r"/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МДОУ </a:t>
            </a:r>
            <a:r>
              <a:rPr lang="ru-RU" sz="2800" dirty="0" err="1" smtClean="0">
                <a:solidFill>
                  <a:srgbClr val="7030A0"/>
                </a:solidFill>
                <a:latin typeface="Monotype Corsiva" pitchFamily="66" charset="0"/>
              </a:rPr>
              <a:t>д</a:t>
            </a:r>
            <a:r>
              <a:rPr lang="ru-RU" sz="2800" dirty="0" smtClean="0">
                <a:solidFill>
                  <a:srgbClr val="7030A0"/>
                </a:solidFill>
                <a:latin typeface="Monotype Corsiva" pitchFamily="66" charset="0"/>
              </a:rPr>
              <a:t>/с № 6 «Буратино» </a:t>
            </a:r>
            <a:endParaRPr lang="ru-RU" sz="2800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  <a:latin typeface="Monotype Corsiva" pitchFamily="66" charset="0"/>
              </a:rPr>
              <a:t>Подписываем </a:t>
            </a:r>
            <a:r>
              <a:rPr lang="ru-RU" sz="4400" dirty="0">
                <a:solidFill>
                  <a:srgbClr val="7030A0"/>
                </a:solidFill>
                <a:latin typeface="Monotype Corsiva" pitchFamily="66" charset="0"/>
              </a:rPr>
              <a:t>о</a:t>
            </a:r>
            <a:r>
              <a:rPr lang="ru-RU" sz="4400" dirty="0" smtClean="0">
                <a:solidFill>
                  <a:srgbClr val="7030A0"/>
                </a:solidFill>
                <a:latin typeface="Monotype Corsiva" pitchFamily="66" charset="0"/>
              </a:rPr>
              <a:t>ткрытку</a:t>
            </a:r>
            <a:endParaRPr lang="ru-RU" sz="44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488" y="1643050"/>
            <a:ext cx="3643338" cy="4357718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авав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1928802"/>
            <a:ext cx="3834973" cy="2714644"/>
          </a:xfrm>
        </p:spPr>
      </p:pic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2637437"/>
            <a:ext cx="2643206" cy="311566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  <a:latin typeface="Monotype Corsiva" pitchFamily="66" charset="0"/>
              </a:rPr>
              <a:t>Домашнее задание</a:t>
            </a:r>
            <a:endParaRPr lang="ru-RU" sz="44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62000" y="1751012"/>
            <a:ext cx="6858000" cy="45720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  <a:latin typeface="Monotype Corsiva" pitchFamily="66" charset="0"/>
              </a:rPr>
              <a:t>Подписываем конверт </a:t>
            </a:r>
            <a:endParaRPr lang="ru-RU" sz="44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23912" y="2355850"/>
            <a:ext cx="6734175" cy="3362325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99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786050" y="1634429"/>
            <a:ext cx="3429024" cy="4305501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  <a:latin typeface="Monotype Corsiva" pitchFamily="66" charset="0"/>
              </a:rPr>
              <a:t>Выступление на собрание </a:t>
            </a:r>
            <a:endParaRPr lang="ru-RU" sz="44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p36_p121007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071670" y="1785926"/>
            <a:ext cx="4635518" cy="3760892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6217943_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14437" y="2065337"/>
            <a:ext cx="5953125" cy="394335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  <a:latin typeface="Monotype Corsiva" pitchFamily="66" charset="0"/>
              </a:rPr>
              <a:t>Что такое почта?</a:t>
            </a:r>
            <a:endParaRPr lang="ru-RU" sz="44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почта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  <a:latin typeface="Monotype Corsiva" pitchFamily="66" charset="0"/>
              </a:rPr>
              <a:t>Зачем людям нужна почта?</a:t>
            </a:r>
            <a:endParaRPr lang="ru-RU" sz="44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по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14480" y="1500174"/>
            <a:ext cx="5734081" cy="3850624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  <a:latin typeface="Monotype Corsiva" pitchFamily="66" charset="0"/>
              </a:rPr>
              <a:t>А ваши родители пользуются почтой?</a:t>
            </a:r>
            <a:endParaRPr lang="ru-RU" sz="44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71604" y="1857364"/>
            <a:ext cx="5924550" cy="3692413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  <a:latin typeface="Monotype Corsiva" pitchFamily="66" charset="0"/>
              </a:rPr>
              <a:t>Скоро праздник </a:t>
            </a:r>
            <a:endParaRPr lang="ru-RU" sz="44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пап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000232" y="1214422"/>
            <a:ext cx="5072098" cy="5094742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  <a:latin typeface="Monotype Corsiva" pitchFamily="66" charset="0"/>
              </a:rPr>
              <a:t>Что главное в конверте?</a:t>
            </a:r>
            <a:endParaRPr lang="ru-RU" sz="44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авав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14348" y="1571612"/>
            <a:ext cx="3128531" cy="2214578"/>
          </a:xfrm>
        </p:spPr>
      </p:pic>
      <p:pic>
        <p:nvPicPr>
          <p:cNvPr id="7" name="Рисунок 6" descr="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5805" y="3714752"/>
            <a:ext cx="2915729" cy="207170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  <a:latin typeface="Monotype Corsiva" pitchFamily="66" charset="0"/>
              </a:rPr>
              <a:t>Оформление открытки</a:t>
            </a:r>
            <a:endParaRPr lang="ru-RU" sz="44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6" name="Содержимое 5" descr="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00298" y="1214422"/>
            <a:ext cx="3986234" cy="4698749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222</TotalTime>
  <Words>53</Words>
  <Application>Microsoft Office PowerPoint</Application>
  <PresentationFormat>Экран (4:3)</PresentationFormat>
  <Paragraphs>13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Знание  домашнего адреса </vt:lpstr>
      <vt:lpstr>Выступление на собрание </vt:lpstr>
      <vt:lpstr>Слайд 3</vt:lpstr>
      <vt:lpstr>Что такое почта?</vt:lpstr>
      <vt:lpstr>Зачем людям нужна почта?</vt:lpstr>
      <vt:lpstr>А ваши родители пользуются почтой?</vt:lpstr>
      <vt:lpstr>Скоро праздник </vt:lpstr>
      <vt:lpstr>Что главное в конверте?</vt:lpstr>
      <vt:lpstr>Оформление открытки</vt:lpstr>
      <vt:lpstr>Подписываем открытку</vt:lpstr>
      <vt:lpstr>Слайд 11</vt:lpstr>
      <vt:lpstr>Домашнее задание</vt:lpstr>
      <vt:lpstr>Подписываем конверт 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Lyuda</dc:creator>
  <cp:lastModifiedBy>User</cp:lastModifiedBy>
  <cp:revision>23</cp:revision>
  <dcterms:created xsi:type="dcterms:W3CDTF">2012-01-08T11:31:17Z</dcterms:created>
  <dcterms:modified xsi:type="dcterms:W3CDTF">2012-01-11T11:57:17Z</dcterms:modified>
</cp:coreProperties>
</file>