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60B0-A290-4974-AB1F-43622BC8C8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CE88-F801-472B-B29C-337E3598F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дуард\Pictures\away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1814"/>
            <a:ext cx="4896544" cy="6859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284984"/>
            <a:ext cx="5698976" cy="4133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Знак </a:t>
            </a:r>
            <a:r>
              <a:rPr lang="ru-RU" b="1" dirty="0" smtClean="0"/>
              <a:t>"Пешеходный </a:t>
            </a:r>
            <a:r>
              <a:rPr lang="en-US" b="1" dirty="0" smtClean="0"/>
              <a:t>                 </a:t>
            </a:r>
            <a:r>
              <a:rPr lang="ru-RU" b="1" dirty="0" smtClean="0"/>
              <a:t>переход"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en-US" dirty="0" smtClean="0"/>
              <a:t>   </a:t>
            </a:r>
            <a:r>
              <a:rPr lang="ru-RU" dirty="0" smtClean="0"/>
              <a:t>Здесь </a:t>
            </a:r>
            <a:r>
              <a:rPr lang="ru-RU" dirty="0" smtClean="0"/>
              <a:t>наземный </a:t>
            </a:r>
            <a:r>
              <a:rPr lang="ru-RU" dirty="0" smtClean="0"/>
              <a:t>переход,</a:t>
            </a:r>
            <a:r>
              <a:rPr lang="en-US" dirty="0" smtClean="0"/>
              <a:t> </a:t>
            </a:r>
            <a:r>
              <a:rPr lang="ru-RU" dirty="0" smtClean="0"/>
              <a:t>Ходит </a:t>
            </a:r>
            <a:r>
              <a:rPr lang="ru-RU" dirty="0" smtClean="0"/>
              <a:t>целый день народ.</a:t>
            </a:r>
            <a:br>
              <a:rPr lang="ru-RU" dirty="0" smtClean="0"/>
            </a:br>
            <a:r>
              <a:rPr lang="ru-RU" dirty="0" smtClean="0"/>
              <a:t>Ты, водитель, не грусти,</a:t>
            </a:r>
            <a:br>
              <a:rPr lang="ru-RU" dirty="0" smtClean="0"/>
            </a:br>
            <a:r>
              <a:rPr lang="ru-RU" dirty="0" smtClean="0"/>
              <a:t>Пешехода пропусти!</a:t>
            </a:r>
          </a:p>
          <a:p>
            <a:endParaRPr lang="ru-RU" dirty="0"/>
          </a:p>
        </p:txBody>
      </p:sp>
      <p:pic>
        <p:nvPicPr>
          <p:cNvPr id="1026" name="Picture 2" descr="C:\Users\Эдуард\Pictures\1243666125_peshexo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6385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дуард\Pictures\121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7072" y="0"/>
            <a:ext cx="5266928" cy="283691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Знак </a:t>
            </a:r>
            <a:r>
              <a:rPr lang="ru-RU" b="1" dirty="0" smtClean="0"/>
              <a:t>"Место стоянки":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Коль </a:t>
            </a:r>
            <a:r>
              <a:rPr lang="ru-RU" dirty="0" smtClean="0"/>
              <a:t>водитель вышел </a:t>
            </a:r>
            <a:r>
              <a:rPr lang="ru-RU" dirty="0" smtClean="0"/>
              <a:t>весь,</a:t>
            </a:r>
            <a:r>
              <a:rPr lang="en-US" dirty="0" smtClean="0"/>
              <a:t>                        </a:t>
            </a:r>
            <a:r>
              <a:rPr lang="ru-RU" dirty="0" smtClean="0"/>
              <a:t>Ставит </a:t>
            </a:r>
            <a:r>
              <a:rPr lang="ru-RU" dirty="0" smtClean="0"/>
              <a:t>он машину здесь,</a:t>
            </a:r>
            <a:br>
              <a:rPr lang="ru-RU" dirty="0" smtClean="0"/>
            </a:br>
            <a:r>
              <a:rPr lang="ru-RU" dirty="0" smtClean="0"/>
              <a:t>Чтоб, не нужная ему,</a:t>
            </a:r>
            <a:br>
              <a:rPr lang="ru-RU" dirty="0" smtClean="0"/>
            </a:br>
            <a:r>
              <a:rPr lang="ru-RU" dirty="0" smtClean="0"/>
              <a:t>Не мешала никому.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Эдуард\Pictures\road-parking-signs-i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2024"/>
            <a:ext cx="4355976" cy="435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дуард\Pictures\121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60" y="188640"/>
            <a:ext cx="896603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дуард\Pictures\1215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дуард\Pictures\1215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06076"/>
            <a:ext cx="8746570" cy="62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дуард\Pictures\1215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88" y="188640"/>
            <a:ext cx="8783395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 о </a:t>
            </a:r>
            <a:r>
              <a:rPr lang="ru-RU" sz="6000" b="1" dirty="0" err="1" smtClean="0">
                <a:solidFill>
                  <a:srgbClr val="C00000"/>
                </a:solidFill>
              </a:rPr>
              <a:t>н</a:t>
            </a:r>
            <a:r>
              <a:rPr lang="ru-RU" sz="6000" b="1" dirty="0" smtClean="0">
                <a:solidFill>
                  <a:srgbClr val="C00000"/>
                </a:solidFill>
              </a:rPr>
              <a:t> е </a:t>
            </a:r>
            <a:r>
              <a:rPr lang="ru-RU" sz="6000" b="1" dirty="0" err="1" smtClean="0">
                <a:solidFill>
                  <a:srgbClr val="C00000"/>
                </a:solidFill>
              </a:rPr>
              <a:t>ц</a:t>
            </a:r>
            <a:r>
              <a:rPr lang="ru-RU" sz="6000" b="1" dirty="0" smtClean="0">
                <a:solidFill>
                  <a:srgbClr val="C00000"/>
                </a:solidFill>
              </a:rPr>
              <a:t> !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Эдуард\Pictures\60212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1295428"/>
            <a:ext cx="4194683" cy="5157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дуард\Pictures\foto_bez_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10300" cy="4038600"/>
          </a:xfrm>
          <a:prstGeom prst="rect">
            <a:avLst/>
          </a:prstGeom>
          <a:noFill/>
        </p:spPr>
      </p:pic>
      <p:pic>
        <p:nvPicPr>
          <p:cNvPr id="8195" name="Picture 3" descr="C:\Users\Эдуард\Pictures\33121755_M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96752"/>
            <a:ext cx="2915816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Запрещающие знаки вводят или отменяют определенные ограничения движения.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Эдуард\Pictures\1243666104_kirpic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469556" cy="34948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249289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Знак "Въезд запрещен":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Знак водителей стращает,</a:t>
            </a:r>
            <a:br>
              <a:rPr lang="ru-RU" sz="2400" dirty="0" smtClean="0"/>
            </a:br>
            <a:r>
              <a:rPr lang="ru-RU" sz="2400" dirty="0" smtClean="0"/>
              <a:t>Въезд машинам запрещает!</a:t>
            </a:r>
            <a:br>
              <a:rPr lang="ru-RU" sz="2400" dirty="0" smtClean="0"/>
            </a:br>
            <a:r>
              <a:rPr lang="ru-RU" sz="2400" dirty="0" smtClean="0"/>
              <a:t>Не пытайтесь сгоряча</a:t>
            </a:r>
            <a:br>
              <a:rPr lang="ru-RU" sz="2400" dirty="0" smtClean="0"/>
            </a:br>
            <a:r>
              <a:rPr lang="ru-RU" sz="2400" dirty="0" smtClean="0"/>
              <a:t>Ехать мимо кирпича!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дуард\Pictures\1243666240_velosip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000500" cy="3876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90872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«Движение на велосипедах запрещено»</a:t>
            </a:r>
            <a:br>
              <a:rPr lang="ru-RU" sz="2000" b="1" dirty="0" smtClean="0"/>
            </a:br>
            <a:r>
              <a:rPr lang="ru-RU" sz="2000" dirty="0" smtClean="0"/>
              <a:t>Запрещается движение велосипедов и мопедов.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6" name="Picture 4" descr="C:\Users\Эдуард\Pictures\fmt_73_28_dorozhnayazabuka63pesenkadvizhenienavelosipedahzapresch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3371850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3861048"/>
            <a:ext cx="4223320" cy="29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Знак "Движение пешеходов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запрещено":</a:t>
            </a:r>
          </a:p>
          <a:p>
            <a:pPr>
              <a:buNone/>
            </a:pPr>
            <a:r>
              <a:rPr lang="ru-RU" sz="2400" dirty="0" smtClean="0"/>
              <a:t> В дождь и в ясную погоду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Здесь не ходят пешеходы.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Говорит им знак одно: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"Вам ходить запрещено!"</a:t>
            </a:r>
          </a:p>
          <a:p>
            <a:endParaRPr lang="ru-RU" dirty="0"/>
          </a:p>
        </p:txBody>
      </p:sp>
      <p:pic>
        <p:nvPicPr>
          <p:cNvPr id="4098" name="Picture 2" descr="C:\Users\Эдуард\Pictures\1243666185_zapreshaychie_014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1128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b="1" dirty="0" smtClean="0"/>
              <a:t>Знак "Дети":</a:t>
            </a:r>
            <a:br>
              <a:rPr lang="ru-RU" sz="3100" b="1" dirty="0" smtClean="0"/>
            </a:br>
            <a:r>
              <a:rPr lang="ru-RU" sz="3100" dirty="0" smtClean="0"/>
              <a:t> </a:t>
            </a:r>
            <a:br>
              <a:rPr lang="ru-RU" sz="3100" dirty="0" smtClean="0"/>
            </a:br>
            <a:r>
              <a:rPr lang="ru-RU" sz="3100" dirty="0" smtClean="0"/>
              <a:t>Посреди дороги дети,</a:t>
            </a:r>
            <a:br>
              <a:rPr lang="ru-RU" sz="3100" dirty="0" smtClean="0"/>
            </a:br>
            <a:r>
              <a:rPr lang="ru-RU" sz="3100" dirty="0" smtClean="0"/>
              <a:t>Мы всегда за них в ответе.</a:t>
            </a:r>
            <a:br>
              <a:rPr lang="ru-RU" sz="3100" dirty="0" smtClean="0"/>
            </a:br>
            <a:r>
              <a:rPr lang="ru-RU" sz="3100" dirty="0" smtClean="0"/>
              <a:t>Чтоб не плакал их родитель,</a:t>
            </a:r>
            <a:br>
              <a:rPr lang="ru-RU" sz="3100" dirty="0" smtClean="0"/>
            </a:br>
            <a:r>
              <a:rPr lang="ru-RU" sz="3100" dirty="0" smtClean="0"/>
              <a:t>Будь внимательней, водитель!</a:t>
            </a:r>
            <a:endParaRPr lang="ru-RU" sz="3100" dirty="0"/>
          </a:p>
        </p:txBody>
      </p:sp>
      <p:pic>
        <p:nvPicPr>
          <p:cNvPr id="5122" name="Picture 2" descr="C:\Users\Эдуард\Pictures\1243666273_peshexod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327506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0"/>
            <a:ext cx="6491064" cy="11807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Знак "Место остановки автобуса,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троллейбуса, трамвая и такси":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148" name="Picture 4" descr="C:\Users\Эдуард\Pictures\1243666279_avtob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060849"/>
            <a:ext cx="3275856" cy="4797152"/>
          </a:xfrm>
          <a:prstGeom prst="rect">
            <a:avLst/>
          </a:prstGeom>
          <a:noFill/>
        </p:spPr>
      </p:pic>
      <p:pic>
        <p:nvPicPr>
          <p:cNvPr id="6149" name="Picture 5" descr="C:\Users\Эдуард\Pictures\1243666290_tramva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9"/>
            <a:ext cx="2846823" cy="4797152"/>
          </a:xfrm>
          <a:prstGeom prst="rect">
            <a:avLst/>
          </a:prstGeom>
          <a:noFill/>
        </p:spPr>
      </p:pic>
      <p:pic>
        <p:nvPicPr>
          <p:cNvPr id="6150" name="Picture 6" descr="C:\Users\Эдуард\Pictures\1243666301_tralej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060848"/>
            <a:ext cx="3158153" cy="4797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7072" y="4221088"/>
            <a:ext cx="5266928" cy="290892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ru-RU" dirty="0" smtClean="0"/>
              <a:t>В этом месте пешеход</a:t>
            </a:r>
            <a:br>
              <a:rPr lang="ru-RU" dirty="0" smtClean="0"/>
            </a:br>
            <a:r>
              <a:rPr lang="ru-RU" dirty="0" smtClean="0"/>
              <a:t>Терпеливо транспорт ждет.</a:t>
            </a:r>
            <a:br>
              <a:rPr lang="ru-RU" dirty="0" smtClean="0"/>
            </a:br>
            <a:r>
              <a:rPr lang="ru-RU" dirty="0" smtClean="0"/>
              <a:t>Он пешком устал шагать,</a:t>
            </a:r>
            <a:br>
              <a:rPr lang="ru-RU" dirty="0" smtClean="0"/>
            </a:br>
            <a:r>
              <a:rPr lang="ru-RU" dirty="0" smtClean="0"/>
              <a:t>Хочет пассажиром стать.</a:t>
            </a:r>
            <a:endParaRPr lang="ru-RU" dirty="0"/>
          </a:p>
        </p:txBody>
      </p:sp>
      <p:pic>
        <p:nvPicPr>
          <p:cNvPr id="7170" name="Picture 2" descr="C:\Users\Эдуард\Pictures\65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606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Знак "Пункт первой медицинской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 </a:t>
            </a:r>
            <a:r>
              <a:rPr lang="ru-RU" sz="2700" b="1" dirty="0" smtClean="0">
                <a:solidFill>
                  <a:srgbClr val="C00000"/>
                </a:solidFill>
              </a:rPr>
              <a:t>помощи":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 Если кто сломает ногу,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Здесь врачи всегда помогут.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Помощь первую окажут,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Где лечиться дальше, скажут.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Эдуард\Pictures\1243666210_skoray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9234" y="2332037"/>
            <a:ext cx="3064766" cy="4525963"/>
          </a:xfrm>
          <a:prstGeom prst="rect">
            <a:avLst/>
          </a:prstGeom>
          <a:noFill/>
        </p:spPr>
      </p:pic>
      <p:pic>
        <p:nvPicPr>
          <p:cNvPr id="8196" name="Picture 4" descr="C:\Users\Эдуард\Pictures\pdd3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5503576" cy="3742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57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  Запрещающие знаки вводят или отменяют определенные ограничения движения. </vt:lpstr>
      <vt:lpstr>Слайд 4</vt:lpstr>
      <vt:lpstr>Слайд 5</vt:lpstr>
      <vt:lpstr>  Знак "Дети":   Посреди дороги дети, Мы всегда за них в ответе. Чтоб не плакал их родитель, Будь внимательней, водитель!</vt:lpstr>
      <vt:lpstr>Слайд 7</vt:lpstr>
      <vt:lpstr>Слайд 8</vt:lpstr>
      <vt:lpstr> Знак "Пункт первой медицинской  помощи":  Если кто сломает ногу, Здесь врачи всегда помогут. Помощь первую окажут, Где лечиться дальше, скажут.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 о н е ц 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Эдуард</dc:creator>
  <cp:lastModifiedBy>Эдуард</cp:lastModifiedBy>
  <cp:revision>11</cp:revision>
  <dcterms:created xsi:type="dcterms:W3CDTF">2013-03-13T18:56:59Z</dcterms:created>
  <dcterms:modified xsi:type="dcterms:W3CDTF">2013-03-14T07:01:11Z</dcterms:modified>
</cp:coreProperties>
</file>