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2865-14B3-4CB6-BE11-A119991883B9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7AE6-1E8D-415C-BD60-0F357EB680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6;&#1072;&#1084;&#1080;&#1088;\Desktop\&#1040;%20&#1085;&#1072;%20&#1076;&#1074;&#1086;&#1088;&#1077;%20&#1089;&#1090;&#1086;&#1080;&#1090;%20&#1074;&#1077;&#1089;&#1085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3768" y="404664"/>
            <a:ext cx="61206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Тест: 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тгадай ребенка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589240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старший воспитатель дошкольного отделения ГБОУ ООШ№460 </a:t>
            </a:r>
            <a:r>
              <a:rPr lang="ru-RU" dirty="0" err="1" smtClean="0"/>
              <a:t>Сабирова</a:t>
            </a:r>
            <a:r>
              <a:rPr lang="ru-RU" dirty="0" smtClean="0"/>
              <a:t> Э. Р.</a:t>
            </a:r>
            <a:endParaRPr lang="ru-RU" dirty="0"/>
          </a:p>
        </p:txBody>
      </p:sp>
      <p:pic>
        <p:nvPicPr>
          <p:cNvPr id="5" name="А на дворе стоит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uttgart_WilhelmaTheat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88777" y="0"/>
            <a:ext cx="9232777" cy="6858000"/>
          </a:xfrm>
          <a:prstGeom prst="rect">
            <a:avLst/>
          </a:prstGeom>
        </p:spPr>
      </p:pic>
      <p:pic>
        <p:nvPicPr>
          <p:cNvPr id="3" name="Рисунок 2" descr="IMG_969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7704" y="0"/>
            <a:ext cx="5184576" cy="6912768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uttgart_WilhelmaTheate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88777" y="0"/>
            <a:ext cx="9232777" cy="6858000"/>
          </a:xfrm>
          <a:prstGeom prst="rect">
            <a:avLst/>
          </a:prstGeom>
        </p:spPr>
      </p:pic>
      <p:pic>
        <p:nvPicPr>
          <p:cNvPr id="3" name="Рисунок 2" descr="IMG_96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748996">
            <a:off x="1145371" y="1761764"/>
            <a:ext cx="4956043" cy="371703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6156176" y="332656"/>
            <a:ext cx="1224136" cy="63813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88224" y="548680"/>
            <a:ext cx="360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Ивченко</a:t>
            </a:r>
          </a:p>
          <a:p>
            <a:r>
              <a:rPr lang="ru-RU" sz="3200" dirty="0" smtClean="0"/>
              <a:t>            Лиза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90-2-5cca68dd66-fullsize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572" y="0"/>
            <a:ext cx="9148572" cy="6858000"/>
          </a:xfrm>
          <a:prstGeom prst="rect">
            <a:avLst/>
          </a:prstGeom>
        </p:spPr>
      </p:pic>
      <p:pic>
        <p:nvPicPr>
          <p:cNvPr id="3" name="Рисунок 2" descr="IMG_94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1790" y="908720"/>
            <a:ext cx="4461960" cy="5949280"/>
          </a:xfrm>
          <a:prstGeom prst="star8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90-2-5cca68dd66-fullsize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4572" y="0"/>
            <a:ext cx="9148572" cy="6858000"/>
          </a:xfrm>
          <a:prstGeom prst="rect">
            <a:avLst/>
          </a:prstGeom>
        </p:spPr>
      </p:pic>
      <p:pic>
        <p:nvPicPr>
          <p:cNvPr id="3" name="Рисунок 2" descr="IMG_99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154127">
            <a:off x="396108" y="1388595"/>
            <a:ext cx="5580112" cy="4185084"/>
          </a:xfrm>
          <a:prstGeom prst="star7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932040" y="486916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Миглавс</a:t>
            </a:r>
            <a:r>
              <a:rPr lang="ru-RU" sz="4000" dirty="0" smtClean="0"/>
              <a:t> Вик</a:t>
            </a:r>
            <a:r>
              <a:rPr lang="ru-RU" sz="4400" dirty="0" smtClean="0"/>
              <a:t>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Prezentatsija-otkrytogo-uroka-v-6-klasse-na-temu-Stroenie-rastitelno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7448"/>
            <a:ext cx="9144000" cy="6865448"/>
          </a:xfrm>
          <a:prstGeom prst="rect">
            <a:avLst/>
          </a:prstGeom>
        </p:spPr>
      </p:pic>
      <p:pic>
        <p:nvPicPr>
          <p:cNvPr id="3" name="Рисунок 2" descr="IMG_93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5736" y="332656"/>
            <a:ext cx="6816757" cy="5112568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Prezentatsija-otkrytogo-uroka-v-6-klasse-na-temu-Stroenie-rastitelnoj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5448"/>
          </a:xfrm>
          <a:prstGeom prst="rect">
            <a:avLst/>
          </a:prstGeom>
        </p:spPr>
      </p:pic>
      <p:pic>
        <p:nvPicPr>
          <p:cNvPr id="3" name="Рисунок 2" descr="IMG_99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925242">
            <a:off x="3511947" y="1507238"/>
            <a:ext cx="5030138" cy="377260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Ивченко   Ирочка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96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3688" y="260648"/>
            <a:ext cx="4809070" cy="6412093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96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3751958">
            <a:off x="598537" y="1698723"/>
            <a:ext cx="4904499" cy="32733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Стафеев Никита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741762_3-cinema.jpg"/>
          <p:cNvPicPr>
            <a:picLocks noChangeAspect="1"/>
          </p:cNvPicPr>
          <p:nvPr/>
        </p:nvPicPr>
        <p:blipFill>
          <a:blip r:embed="rId3" cstate="screen"/>
          <a:srcRect b="3780"/>
          <a:stretch>
            <a:fillRect/>
          </a:stretch>
        </p:blipFill>
        <p:spPr>
          <a:xfrm>
            <a:off x="-4692" y="0"/>
            <a:ext cx="9148692" cy="6902385"/>
          </a:xfrm>
          <a:prstGeom prst="rect">
            <a:avLst/>
          </a:prstGeom>
        </p:spPr>
      </p:pic>
      <p:pic>
        <p:nvPicPr>
          <p:cNvPr id="5" name="Рисунок 4" descr="IMG_94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233264"/>
            <a:ext cx="4968552" cy="6624736"/>
          </a:xfrm>
          <a:prstGeom prst="doubleWav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2741762_3-cinema.jpg"/>
          <p:cNvPicPr>
            <a:picLocks noChangeAspect="1"/>
          </p:cNvPicPr>
          <p:nvPr/>
        </p:nvPicPr>
        <p:blipFill>
          <a:blip r:embed="rId2" cstate="screen"/>
          <a:srcRect b="3780"/>
          <a:stretch>
            <a:fillRect/>
          </a:stretch>
        </p:blipFill>
        <p:spPr>
          <a:xfrm>
            <a:off x="-4692" y="0"/>
            <a:ext cx="9148692" cy="6902385"/>
          </a:xfrm>
          <a:prstGeom prst="rect">
            <a:avLst/>
          </a:prstGeom>
        </p:spPr>
      </p:pic>
      <p:pic>
        <p:nvPicPr>
          <p:cNvPr id="4" name="Рисунок 3" descr="IMG_96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568646">
            <a:off x="794793" y="1121986"/>
            <a:ext cx="6032307" cy="452423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6156176" y="980728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</a:t>
            </a:r>
            <a:r>
              <a:rPr lang="ru-RU" sz="4000" dirty="0" err="1" smtClean="0">
                <a:solidFill>
                  <a:schemeClr val="bg1"/>
                </a:solidFill>
              </a:rPr>
              <a:t>Манукян</a:t>
            </a:r>
            <a:r>
              <a:rPr lang="ru-RU" sz="40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        Соня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613b87242215ffc1a8ae0ad31feab35f3a001092772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93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5736" y="188640"/>
            <a:ext cx="4194466" cy="5592622"/>
          </a:xfrm>
          <a:prstGeom prst="cloud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613b87242215ffc1a8ae0ad31feab35f3a001092772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97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35696" y="476672"/>
            <a:ext cx="4406134" cy="5413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7092280" y="548680"/>
            <a:ext cx="1353576" cy="5760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Флейшман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Валерия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</TotalTime>
  <Words>36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дамир</dc:creator>
  <cp:lastModifiedBy>дамир</cp:lastModifiedBy>
  <cp:revision>16</cp:revision>
  <dcterms:created xsi:type="dcterms:W3CDTF">2013-03-06T17:22:12Z</dcterms:created>
  <dcterms:modified xsi:type="dcterms:W3CDTF">2013-03-14T17:08:51Z</dcterms:modified>
</cp:coreProperties>
</file>