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F0F5E-B8D8-45FA-9695-7A63DF02FFF2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29884-FAD1-43D2-A15A-F1AA9EE5A2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29884-FAD1-43D2-A15A-F1AA9EE5A2E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1B8D2D-461E-4CE7-AC08-BE7BCDE66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2889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A3C80-F3A7-487E-B819-D9A8BE41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81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0BDD-1256-4DB8-9247-2D3567B95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1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E8EB6-9C3D-49C2-B0BA-B65CC97D0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272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587E2-ED71-43B9-B1E8-3F1499801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729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9D82-2C26-4224-814A-620A6DC4C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336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E40DE-26DE-4AB5-9578-6C6C854BD9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66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67A19-CC9D-4995-B752-0FD374054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82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CAF9F-E07F-4BE2-A59F-1B6398310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21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F05A-45E4-4E78-AC6E-8FFC7536C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656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191D0-1F09-4413-9A67-148D2F5F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94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532D77-B100-4DDD-81E7-3F02D3A46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идентичности старших дошкольников средствами народной культуры в условиях ДОУ</a:t>
            </a:r>
            <a:b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6400800" cy="17526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МАДОУ детский сад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вида «Василёк» </a:t>
            </a:r>
          </a:p>
          <a:p>
            <a:pPr algn="l"/>
            <a:r>
              <a:rPr lang="ru-RU" sz="2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Крутицкая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Валентина Вячеславовна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Экскурсия в краеведческий музей.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Знакомить с историей предков, их жизненным укладом, одеждой, ролью мужчины и женщины в семье и обществе, символами, знаками, предметами мужского и женского мира, особенностями воспитания мальчиков и девочек; воспитывать интерес к истории родного края, к своей малой родине, чувство гордости за своих предков.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Диалогово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игровые методы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«Беседа с героем сказки»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«Главные слова»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«Инсценировка по сюжету фольклорных произведений»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«Сказка наоборот»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1\Downloads\MC90043584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2203450" cy="2794769"/>
          </a:xfrm>
          <a:prstGeom prst="rect">
            <a:avLst/>
          </a:prstGeom>
          <a:noFill/>
        </p:spPr>
      </p:pic>
      <p:pic>
        <p:nvPicPr>
          <p:cNvPr id="19460" name="Picture 4" descr="C:\Users\1\Downloads\MC900435771 (1)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1368152" cy="2156051"/>
          </a:xfrm>
          <a:prstGeom prst="rect">
            <a:avLst/>
          </a:prstGeom>
          <a:noFill/>
        </p:spPr>
      </p:pic>
      <p:pic>
        <p:nvPicPr>
          <p:cNvPr id="19461" name="Picture 5" descr="C:\Users\1\Downloads\MC900423505 (1)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645024"/>
            <a:ext cx="1165225" cy="182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Игры - состязания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Назвать пословицы, раскрывающие мужские и женские качества характера; назвать пословицы о семье, почитании  родителей, любви к детям.</a:t>
            </a:r>
          </a:p>
          <a:p>
            <a:pPr marL="514350" indent="-514350" algn="just">
              <a:buNone/>
            </a:pPr>
            <a:endParaRPr lang="ru-RU" dirty="0" smtClean="0"/>
          </a:p>
          <a:p>
            <a:pPr marL="514350" indent="-514350" algn="just">
              <a:buNone/>
            </a:pPr>
            <a:endParaRPr lang="ru-RU" dirty="0"/>
          </a:p>
        </p:txBody>
      </p:sp>
      <p:pic>
        <p:nvPicPr>
          <p:cNvPr id="20484" name="Picture 4" descr="C:\Users\1\Downloads\MC900423449 (1)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437112"/>
            <a:ext cx="1825625" cy="1219200"/>
          </a:xfrm>
          <a:prstGeom prst="rect">
            <a:avLst/>
          </a:prstGeom>
          <a:noFill/>
        </p:spPr>
      </p:pic>
      <p:pic>
        <p:nvPicPr>
          <p:cNvPr id="20485" name="Picture 5" descr="C:\Users\1\Downloads\MC900423447 (1)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861048"/>
            <a:ext cx="1346200" cy="18272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Русские народные игры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 хороводе были мы…»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«Горелки»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«Наседка и коршун»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1\Downloads\MC90041330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852936"/>
            <a:ext cx="3128566" cy="272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создания большей выразительности образов мужчин и женщин в сказках, репродукциях и иллюстрациях по их сюжетам может использоваться музыкальное сопровождение в виде классической музыки: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«Сказка о царе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«Снегурочка»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Кащей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Бессмертный»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1\Downloads\MC90042638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149080"/>
            <a:ext cx="1512168" cy="1830387"/>
          </a:xfrm>
          <a:prstGeom prst="rect">
            <a:avLst/>
          </a:prstGeom>
          <a:noFill/>
        </p:spPr>
      </p:pic>
      <p:pic>
        <p:nvPicPr>
          <p:cNvPr id="23555" name="Picture 3" descr="C:\Users\1\Downloads\MC90041560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988840"/>
            <a:ext cx="2163763" cy="34591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1) Народная культура содержит уникальные формы упорядочения отношений между полами, эталонные образы семьи, женщины, мужчины и реальные пути приближения к ним. Она помогает осознавать себя как человека определенного пола, чувствовать свою сопричастность к передающимся из поколения в поколение эталонным моделям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полоролевого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поведения.</a:t>
            </a:r>
          </a:p>
          <a:p>
            <a:pPr lvl="0"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2) Средства традиционной культуры (фольклор, игры, танцы, произведения декоративно-прикладного творчества и др.) при их умелом применении в педагогическом процессе позволяют оптимально способствовать становлению адекватного национальному менталитету образу Я мальчика – девочки.</a:t>
            </a:r>
          </a:p>
          <a:p>
            <a:pPr lvl="0"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3) Условиями наиболее эффективного формирования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идентичности детей старшего дошкольного возраста средствами народной культуры являются: целенаправленно организованные виды деятельности и общения, отражающие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ценности русской народной культуры; специально созданная развивающая среда, насыщенная традиционными моделями воспитания мужественности и женственности;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гендерная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компетентность педагогов и родителей, способных оптимизировать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полоролевое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воспитание детей, опираясь на народный опыт такой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Список используемой литературы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</a:pPr>
            <a:endParaRPr lang="ru-RU" sz="5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Афанасьев А.Н. Сборник русских народных сказок. 1982, 576 с.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Даль В.И. Пословицы русского народа. Сборник. Издательство: Дрофа, 2009, 816 с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Зыкова М.Н. </a:t>
            </a:r>
            <a:r>
              <a:rPr lang="ru-RU" sz="5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Фольклоротерапия</a:t>
            </a: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Структурирование жизни через обряд. М.; Издательство  Московского  </a:t>
            </a:r>
            <a:r>
              <a:rPr lang="ru-RU" sz="5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социального института, Воронеж, 2004, 160 с.</a:t>
            </a: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Зыкова М.Н. </a:t>
            </a:r>
            <a:r>
              <a:rPr lang="ru-RU" sz="5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Фольклоротерапия</a:t>
            </a: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Структурирование жизни через обряд. М.; Издательство  Московского  </a:t>
            </a:r>
            <a:r>
              <a:rPr lang="ru-RU" sz="5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5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социального института, Воронеж, 2004, 160 с.</a:t>
            </a:r>
          </a:p>
          <a:p>
            <a:pPr marL="457200" indent="-457200" algn="just">
              <a:lnSpc>
                <a:spcPct val="120000"/>
              </a:lnSpc>
              <a:buFont typeface="Arial" pitchFamily="34" charset="0"/>
              <a:buAutoNum type="arabicPeriod"/>
            </a:pPr>
            <a:r>
              <a:rPr lang="ru-RU" sz="5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 И.С. Введение в сексологию. М. Медицина. 1989, с 336.</a:t>
            </a:r>
          </a:p>
          <a:p>
            <a:pPr marL="457200" indent="-457200" algn="just">
              <a:buAutoNum type="arabicPeriod"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игра «Горелки» в старшей группе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Содержимое 7" descr="Изображение 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377" y="1981200"/>
            <a:ext cx="6217445" cy="4144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Разучивание русской хороводной песни «Во поле берёза..»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Изображение 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377" y="1981200"/>
            <a:ext cx="6217445" cy="4144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Миниреконструкция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трудовой деятельности у мальчиков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Изображение 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276872"/>
            <a:ext cx="3848100" cy="3168352"/>
          </a:xfrm>
        </p:spPr>
      </p:pic>
      <p:pic>
        <p:nvPicPr>
          <p:cNvPr id="7" name="Содержимое 6" descr="Изображение 012 (1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3848100" cy="3240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 настоящее время незаслуженно мало уделяется внимания вопросам формирования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идентичности у старших дошкольников в условиях ДОУ, недооцениваются возможности традиционной народной культуры в процессе формирования мужественности и женственности у детей.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just">
              <a:buNone/>
            </a:pP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Миниреконструкция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трудовой деятельности у девочек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Изображение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1377" y="1981200"/>
            <a:ext cx="6217445" cy="414496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Разучивание русской народной песни «Зайка беленький сидит..»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6" descr="Изображение 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770981"/>
            <a:ext cx="3848100" cy="2565401"/>
          </a:xfrm>
        </p:spPr>
      </p:pic>
      <p:pic>
        <p:nvPicPr>
          <p:cNvPr id="7" name="Содержимое 7" descr="Изображение 0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86300" y="2770981"/>
            <a:ext cx="3848100" cy="256540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Основными внешними источниками формирования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полоролевой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идентичности  ребёнка являются: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7848600" cy="5472608"/>
          </a:xfrm>
        </p:spPr>
        <p:txBody>
          <a:bodyPr/>
          <a:lstStyle/>
          <a:p>
            <a:pPr marL="571500" indent="-57150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дошкольные учреждения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сверстники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СМИ</a:t>
            </a:r>
          </a:p>
          <a:p>
            <a:pPr marL="571500" indent="-571500">
              <a:buFont typeface="+mj-lt"/>
              <a:buAutoNum type="arabicPeriod"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народная культура</a:t>
            </a:r>
          </a:p>
          <a:p>
            <a:pPr marL="571500" indent="-571500">
              <a:buNone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  <a:buFont typeface="+mj-lt"/>
              <a:buAutoNum type="arabicPeriod"/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lnSpc>
                <a:spcPct val="150000"/>
              </a:lnSpc>
            </a:pP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ctr">
              <a:lnSpc>
                <a:spcPct val="150000"/>
              </a:lnSpc>
            </a:pP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MM900283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76872"/>
            <a:ext cx="288032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1200"/>
            <a:ext cx="7922840" cy="4256111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Эти внешние источники формирования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полоролевой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идентичности ребёнка предлагают различные, плохо стыкующиеся между собой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гендерные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ценности и установки, что значительно осложняет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психосексуальное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социальное развитие ребенка, затрудняет выбор конструктивных паттернов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маскулинности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фемининности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 сложившейся ситуации представляется особенно важным сохранить преемственность между способами формирования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гендерных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стандартов, используемых в народной культуре, и современными навыками овладения детьми мужскими и женскими ролями.</a:t>
            </a:r>
          </a:p>
          <a:p>
            <a:pPr algn="just">
              <a:buNone/>
            </a:pP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5544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Русская народная культура как средство становления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полоролевого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образа 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60848"/>
            <a:ext cx="7848600" cy="40653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русской народной культурой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понимается способ организации жизнедеятельности, обусловленный особенностями патриархального мировоззрения</a:t>
            </a:r>
          </a:p>
          <a:p>
            <a:pPr algn="ctr">
              <a:buNone/>
            </a:pP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C:\Users\1\Downloads\MC90043370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933056"/>
            <a:ext cx="1611313" cy="1828800"/>
          </a:xfrm>
          <a:prstGeom prst="rect">
            <a:avLst/>
          </a:prstGeom>
          <a:noFill/>
        </p:spPr>
      </p:pic>
      <p:pic>
        <p:nvPicPr>
          <p:cNvPr id="17413" name="Picture 5" descr="C:\Users\1\Downloads\MC90043239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933056"/>
            <a:ext cx="1276350" cy="1847850"/>
          </a:xfrm>
          <a:prstGeom prst="rect">
            <a:avLst/>
          </a:prstGeom>
          <a:noFill/>
        </p:spPr>
      </p:pic>
      <p:pic>
        <p:nvPicPr>
          <p:cNvPr id="17414" name="Picture 6" descr="C:\Users\1\Downloads\MC90035883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861048"/>
            <a:ext cx="900113" cy="18335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русской народной культуре функционировала система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недирективного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формирования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гендерной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идентичности ребенка через традиционные механизмы обучения и воспитания: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ритуалы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мифы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обычаи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фольклор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1\Downloads\MC90042343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08920"/>
            <a:ext cx="3031968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момента рождения ребенка народная культура последовательно очерчивала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его: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половой рост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развивала способность относить себя к определенному полу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помогала позитивно воспринимать себя как представителя того или иного пола, со свойственным ему репертуаром половых ролей.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Таким образом, средства традиционной культуры при их умелом использовании (адаптации к социальным реалиям, сочетании с современными методиками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полоролевого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воспитания) позволяют оптимально способствовать становлению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полоролевого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образа Я, адекватному национальной ментальности.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20688"/>
            <a:ext cx="252028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Программа «Добры молодцы, красны девицы»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403648" y="2348880"/>
            <a:ext cx="4846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3419872" y="2348880"/>
            <a:ext cx="4846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436096" y="2276872"/>
            <a:ext cx="484632" cy="14104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96336" y="2276872"/>
            <a:ext cx="484632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4005064"/>
            <a:ext cx="18002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Экскурсия в краеведческий музей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4005064"/>
            <a:ext cx="180020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Диалогово</a:t>
            </a:r>
            <a:r>
              <a:rPr lang="ru-RU" b="1" dirty="0" smtClean="0">
                <a:solidFill>
                  <a:srgbClr val="7030A0"/>
                </a:solidFill>
              </a:rPr>
              <a:t> -   игровые методы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005064"/>
            <a:ext cx="1800200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Игры - состязания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4005064"/>
            <a:ext cx="1584176" cy="1058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Русские народные игры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минар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42D721-90DF-488F-BD1A-201730CCFF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семинар</Template>
  <TotalTime>512</TotalTime>
  <Words>750</Words>
  <Application>Microsoft Office PowerPoint</Application>
  <PresentationFormat>Экран (4:3)</PresentationFormat>
  <Paragraphs>74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семинар</vt:lpstr>
      <vt:lpstr>Формирование гендерной идентичности старших дошкольников средствами народной культуры в условиях ДОУ </vt:lpstr>
      <vt:lpstr>Актуальность выбранной темы</vt:lpstr>
      <vt:lpstr>Основными внешними источниками формирования полоролевой идентичности  ребёнка являются:</vt:lpstr>
      <vt:lpstr>Слайд 4</vt:lpstr>
      <vt:lpstr>Русская народная культура как средство становления полоролевого образа я</vt:lpstr>
      <vt:lpstr>В русской народной культуре функционировала система недирективного формирования гендерной идентичности ребенка через традиционные механизмы обучения и воспитания:</vt:lpstr>
      <vt:lpstr>С момента рождения ребенка народная культура последовательно очерчивала его:г</vt:lpstr>
      <vt:lpstr>Слайд 8</vt:lpstr>
      <vt:lpstr>Слайд 9</vt:lpstr>
      <vt:lpstr>Экскурсия в краеведческий музей.</vt:lpstr>
      <vt:lpstr>Диалогово – игровые методы</vt:lpstr>
      <vt:lpstr>Игры - состязания</vt:lpstr>
      <vt:lpstr>Русские народные игры</vt:lpstr>
      <vt:lpstr>Для создания большей выразительности образов мужчин и женщин в сказках, репродукциях и иллюстрациях по их сюжетам может использоваться музыкальное сопровождение в виде классической музыки:</vt:lpstr>
      <vt:lpstr>Выводы</vt:lpstr>
      <vt:lpstr>Список используемой литературы</vt:lpstr>
      <vt:lpstr>Русская народная игра «Горелки» в старшей группе</vt:lpstr>
      <vt:lpstr>Разучивание русской хороводной песни «Во поле берёза..»</vt:lpstr>
      <vt:lpstr>Миниреконструкция трудовой деятельности у мальчиков</vt:lpstr>
      <vt:lpstr>Миниреконструкция трудовой деятельности у девочек</vt:lpstr>
      <vt:lpstr>Разучивание русской народной песни «Зайка беленький сидит..»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гендерной идентичности старших дошкольников средствами народной культуры в условиях ДОУ</dc:title>
  <dc:creator>1</dc:creator>
  <cp:lastModifiedBy>1</cp:lastModifiedBy>
  <cp:revision>40</cp:revision>
  <dcterms:created xsi:type="dcterms:W3CDTF">2013-02-21T10:51:15Z</dcterms:created>
  <dcterms:modified xsi:type="dcterms:W3CDTF">2013-02-27T09:13:44Z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