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7" r:id="rId5"/>
    <p:sldId id="268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0787" autoAdjust="0"/>
  </p:normalViewPr>
  <p:slideViewPr>
    <p:cSldViewPr>
      <p:cViewPr varScale="1">
        <p:scale>
          <a:sx n="67" d="100"/>
          <a:sy n="67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3;&#1077;&#1082;&#1089;&#1072;&#1085;&#1076;&#1088;\Desktop\betkhoven_-_melodiya_slez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e8269f2d3c4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custGeom>
            <a:avLst/>
            <a:gdLst>
              <a:gd name="connsiteX0" fmla="*/ 0 w 5791200"/>
              <a:gd name="connsiteY0" fmla="*/ 0 h 369332"/>
              <a:gd name="connsiteX1" fmla="*/ 5791200 w 5791200"/>
              <a:gd name="connsiteY1" fmla="*/ 0 h 369332"/>
              <a:gd name="connsiteX2" fmla="*/ 5791200 w 5791200"/>
              <a:gd name="connsiteY2" fmla="*/ 369332 h 369332"/>
              <a:gd name="connsiteX3" fmla="*/ 0 w 5791200"/>
              <a:gd name="connsiteY3" fmla="*/ 369332 h 369332"/>
              <a:gd name="connsiteX4" fmla="*/ 0 w 57912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369332">
                <a:moveTo>
                  <a:pt x="0" y="0"/>
                </a:moveTo>
                <a:lnTo>
                  <a:pt x="5791200" y="0"/>
                </a:lnTo>
                <a:lnTo>
                  <a:pt x="57912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Вернисаж идей на тему: «Чудо – огород» в группе</a:t>
            </a:r>
            <a:r>
              <a:rPr lang="ru-RU" sz="32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1981200"/>
            <a:ext cx="9143999" cy="255454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omic Sans MS" pitchFamily="66" charset="0"/>
              </a:rPr>
              <a:t>Муниципальное бюджетное дошкольное учреждение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omic Sans MS" pitchFamily="66" charset="0"/>
              </a:rPr>
              <a:t>детский сад №63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omic Sans MS" pitchFamily="66" charset="0"/>
              </a:rPr>
              <a:t>«Машенька»</a:t>
            </a:r>
            <a:endParaRPr lang="ru-RU" sz="4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1816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Воспитатели: 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Маслова Елена Сергеевна,</a:t>
            </a:r>
          </a:p>
          <a:p>
            <a:pPr algn="r"/>
            <a:r>
              <a:rPr lang="ru-RU" sz="2400" b="1" dirty="0" err="1" smtClean="0">
                <a:solidFill>
                  <a:srgbClr val="7030A0"/>
                </a:solidFill>
                <a:latin typeface="Comic Sans MS" pitchFamily="66" charset="0"/>
              </a:rPr>
              <a:t>Конотопченко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 Наталья Васильевна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Колокольчик желтый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62200" y="5867400"/>
            <a:ext cx="1196161" cy="714356"/>
          </a:xfrm>
          <a:prstGeom prst="rect">
            <a:avLst/>
          </a:prstGeom>
        </p:spPr>
      </p:pic>
      <p:pic>
        <p:nvPicPr>
          <p:cNvPr id="11" name="Рисунок 10" descr="Колокольчик фиолетовый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495800"/>
            <a:ext cx="1314995" cy="906151"/>
          </a:xfrm>
          <a:prstGeom prst="rect">
            <a:avLst/>
          </a:prstGeom>
        </p:spPr>
      </p:pic>
      <p:pic>
        <p:nvPicPr>
          <p:cNvPr id="12" name="Рисунок 11" descr="Колокольчик синий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5638800"/>
            <a:ext cx="1364295" cy="940124"/>
          </a:xfrm>
          <a:prstGeom prst="rect">
            <a:avLst/>
          </a:prstGeom>
        </p:spPr>
      </p:pic>
      <p:pic>
        <p:nvPicPr>
          <p:cNvPr id="13" name="Рисунок 12" descr="Колокольчик желтый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76800" y="4572000"/>
            <a:ext cx="1196161" cy="714356"/>
          </a:xfrm>
          <a:prstGeom prst="rect">
            <a:avLst/>
          </a:prstGeom>
        </p:spPr>
      </p:pic>
      <p:pic>
        <p:nvPicPr>
          <p:cNvPr id="14" name="Рисунок 13" descr="Колокольчик синий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779705" y="4114800"/>
            <a:ext cx="1364295" cy="940124"/>
          </a:xfrm>
          <a:prstGeom prst="rect">
            <a:avLst/>
          </a:prstGeom>
        </p:spPr>
      </p:pic>
      <p:pic>
        <p:nvPicPr>
          <p:cNvPr id="15" name="betkhoven_-_melodiya_s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betkhoven_-_melodiya_s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-3048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numSld="6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42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381000"/>
            <a:ext cx="9144000" cy="723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91200"/>
            <a:ext cx="9144000" cy="10668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 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074" name="Picture 2" descr="C:\Users\Александр\Desktop\0_805fd_9641f669_X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21344157">
            <a:off x="6746270" y="4847990"/>
            <a:ext cx="1317287" cy="1143000"/>
          </a:xfrm>
          <a:prstGeom prst="rect">
            <a:avLst/>
          </a:prstGeom>
          <a:noFill/>
        </p:spPr>
      </p:pic>
      <p:pic>
        <p:nvPicPr>
          <p:cNvPr id="8" name="Picture 2" descr="C:\Users\Александр\Desktop\0_805fd_9641f669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405956">
            <a:off x="762222" y="4377910"/>
            <a:ext cx="1295400" cy="1124009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WordArt 1"/>
          <p:cNvSpPr>
            <a:spLocks noChangeArrowheads="1" noChangeShapeType="1" noTextEdit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Чудо - о</a:t>
            </a:r>
            <a:r>
              <a:rPr lang="ru-RU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город: «Деревенская сказка»</a:t>
            </a:r>
            <a:endParaRPr lang="ru-RU" sz="2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95400" y="381000"/>
            <a:ext cx="67818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18221404" algn="ctr" rotWithShape="0">
                    <a:srgbClr val="868686"/>
                  </a:outerShdw>
                </a:effectLst>
                <a:latin typeface="Impact"/>
              </a:rPr>
              <a:t>ВТОРАЯ МЛАДШАЯ ГРУППА №12</a:t>
            </a:r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18221404" algn="ctr" rotWithShape="0">
                  <a:srgbClr val="868686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2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10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524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В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т 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т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к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ч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у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д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– 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г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р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д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в 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г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р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у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п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п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е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п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я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в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и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л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с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я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–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э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т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м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л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е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н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ь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к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и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й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н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а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р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д 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д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р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у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ж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н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о 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п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т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р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у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д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и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л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я.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1" name="Picture 3" descr="C:\Users\Александр\Desktop\Новая папка\IMG_42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981200"/>
            <a:ext cx="4267200" cy="4876800"/>
          </a:xfrm>
          <a:prstGeom prst="rect">
            <a:avLst/>
          </a:prstGeom>
          <a:noFill/>
        </p:spPr>
      </p:pic>
      <p:pic>
        <p:nvPicPr>
          <p:cNvPr id="2052" name="Picture 4" descr="C:\Users\Александр\Desktop\Новая папка\IMG_42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981200"/>
            <a:ext cx="4267200" cy="4876800"/>
          </a:xfrm>
          <a:prstGeom prst="rect">
            <a:avLst/>
          </a:prstGeom>
          <a:noFill/>
        </p:spPr>
      </p:pic>
      <p:pic>
        <p:nvPicPr>
          <p:cNvPr id="2053" name="Picture 5" descr="C:\Users\Александр\Desktop\Новая папка\Новая папка (2)\8256-8169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533400" y="457200"/>
            <a:ext cx="34290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2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П</a:t>
            </a:r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о</a:t>
            </a: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л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и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в</a:t>
            </a:r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а</a:t>
            </a: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е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м 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и </a:t>
            </a:r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р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ы</a:t>
            </a: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х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л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м </a:t>
            </a: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в 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о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г</a:t>
            </a:r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о</a:t>
            </a: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р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о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д</a:t>
            </a:r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е </a:t>
            </a: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с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а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м</a:t>
            </a:r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и, </a:t>
            </a: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к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а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к </a:t>
            </a:r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з</a:t>
            </a: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а 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г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р</a:t>
            </a:r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я</a:t>
            </a: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д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к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м</a:t>
            </a: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и 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с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л</a:t>
            </a:r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е</a:t>
            </a: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д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и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т</a:t>
            </a:r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ь </a:t>
            </a: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м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ы 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у</a:t>
            </a:r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ж</a:t>
            </a: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е 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в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с</a:t>
            </a:r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е </a:t>
            </a: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з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н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е</a:t>
            </a: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м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ru-RU" dirty="0"/>
          </a:p>
        </p:txBody>
      </p:sp>
      <p:pic>
        <p:nvPicPr>
          <p:cNvPr id="3074" name="Picture 2" descr="C:\Users\Александр\Desktop\Новая папка\IMG_42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828800"/>
            <a:ext cx="4343400" cy="5029200"/>
          </a:xfrm>
          <a:prstGeom prst="rect">
            <a:avLst/>
          </a:prstGeom>
          <a:noFill/>
        </p:spPr>
      </p:pic>
      <p:pic>
        <p:nvPicPr>
          <p:cNvPr id="3075" name="Picture 3" descr="C:\Users\Александр\Desktop\Новая папка\IMG_42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1828800"/>
            <a:ext cx="4267200" cy="5029200"/>
          </a:xfrm>
          <a:prstGeom prst="rect">
            <a:avLst/>
          </a:prstGeom>
          <a:noFill/>
        </p:spPr>
      </p:pic>
      <p:pic>
        <p:nvPicPr>
          <p:cNvPr id="3077" name="Picture 5" descr="C:\Users\Александр\Desktop\Новая папка\Новая папка (2)\8256-81691-11-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81000" y="381000"/>
            <a:ext cx="27432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2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Рисунок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447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У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р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ж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а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й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н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а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ш</a:t>
            </a: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п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с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п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в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а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е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т</a:t>
            </a:r>
            <a:r>
              <a:rPr lang="ru-RU" sz="3200" dirty="0" smtClean="0">
                <a:latin typeface="Comic Sans MS" pitchFamily="66" charset="0"/>
              </a:rPr>
              <a:t>, 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в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т</a:t>
            </a: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л</a:t>
            </a:r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у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ч</a:t>
            </a:r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к</a:t>
            </a:r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,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 а 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92D050"/>
                </a:solidFill>
                <a:latin typeface="Comic Sans MS" pitchFamily="66" charset="0"/>
              </a:rPr>
              <a:t>т</a:t>
            </a: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у</a:t>
            </a: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к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р</a:t>
            </a: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п</a:t>
            </a:r>
            <a:r>
              <a:rPr lang="ru-RU" sz="3200" dirty="0" smtClean="0">
                <a:latin typeface="Comic Sans MS" pitchFamily="66" charset="0"/>
              </a:rPr>
              <a:t>, 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т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ч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н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в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с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е</a:t>
            </a: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р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е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б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ят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з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н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а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ю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т</a:t>
            </a: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б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у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д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т</a:t>
            </a: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с</a:t>
            </a:r>
            <a:r>
              <a:rPr lang="ru-RU" sz="3200" dirty="0" smtClean="0">
                <a:solidFill>
                  <a:srgbClr val="92D050"/>
                </a:solidFill>
                <a:latin typeface="Comic Sans MS" pitchFamily="66" charset="0"/>
              </a:rPr>
              <a:t>у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п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ч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и</a:t>
            </a:r>
            <a:r>
              <a:rPr lang="ru-RU" sz="3200" dirty="0" smtClean="0">
                <a:solidFill>
                  <a:srgbClr val="92D050"/>
                </a:solidFill>
                <a:latin typeface="Comic Sans MS" pitchFamily="66" charset="0"/>
              </a:rPr>
              <a:t>к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н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а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ш</a:t>
            </a:r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 н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п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л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х! 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Александр\Desktop\Новая папка\IMG_43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981200"/>
            <a:ext cx="4191000" cy="4876800"/>
          </a:xfrm>
          <a:prstGeom prst="rect">
            <a:avLst/>
          </a:prstGeom>
          <a:noFill/>
        </p:spPr>
      </p:pic>
      <p:pic>
        <p:nvPicPr>
          <p:cNvPr id="4099" name="Picture 3" descr="C:\Users\Александр\Desktop\Новая папка\IMG_42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981200"/>
            <a:ext cx="4419600" cy="4876800"/>
          </a:xfrm>
          <a:prstGeom prst="rect">
            <a:avLst/>
          </a:prstGeom>
          <a:noFill/>
        </p:spPr>
      </p:pic>
      <p:pic>
        <p:nvPicPr>
          <p:cNvPr id="4100" name="Picture 4" descr="C:\Users\Александр\Desktop\Новая папка\Новая папка (2)\8256-81691-5-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561083">
            <a:off x="-326580" y="816422"/>
            <a:ext cx="2630023" cy="263002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e8269f2d3c4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Картофель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24200" y="4724400"/>
            <a:ext cx="1825686" cy="1493990"/>
          </a:xfrm>
          <a:prstGeom prst="rect">
            <a:avLst/>
          </a:prstGeom>
        </p:spPr>
      </p:pic>
      <p:pic>
        <p:nvPicPr>
          <p:cNvPr id="6" name="Рисунок 5" descr="морковь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81600" y="4953000"/>
            <a:ext cx="1857388" cy="1010419"/>
          </a:xfrm>
          <a:prstGeom prst="rect">
            <a:avLst/>
          </a:prstGeom>
        </p:spPr>
      </p:pic>
      <p:pic>
        <p:nvPicPr>
          <p:cNvPr id="7" name="Рисунок 6" descr="огурец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5715000"/>
            <a:ext cx="1143008" cy="857256"/>
          </a:xfrm>
          <a:prstGeom prst="rect">
            <a:avLst/>
          </a:prstGeom>
        </p:spPr>
      </p:pic>
      <p:pic>
        <p:nvPicPr>
          <p:cNvPr id="8" name="Рисунок 7" descr="луковица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62400" y="6045774"/>
            <a:ext cx="731735" cy="812226"/>
          </a:xfrm>
          <a:prstGeom prst="rect">
            <a:avLst/>
          </a:prstGeom>
        </p:spPr>
      </p:pic>
      <p:pic>
        <p:nvPicPr>
          <p:cNvPr id="9" name="Рисунок 8" descr="капуста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33600" y="5562600"/>
            <a:ext cx="1006319" cy="964389"/>
          </a:xfrm>
          <a:prstGeom prst="rect">
            <a:avLst/>
          </a:prstGeom>
        </p:spPr>
      </p:pic>
      <p:pic>
        <p:nvPicPr>
          <p:cNvPr id="10" name="Рисунок 9" descr="лукошко 3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4724400"/>
            <a:ext cx="1981216" cy="1981216"/>
          </a:xfrm>
          <a:prstGeom prst="rect">
            <a:avLst/>
          </a:prstGeom>
        </p:spPr>
      </p:pic>
      <p:pic>
        <p:nvPicPr>
          <p:cNvPr id="11" name="Рисунок 25" descr="12345b.g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34200" y="4419600"/>
            <a:ext cx="8588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228600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dotDash" dirty="0" smtClean="0">
                <a:solidFill>
                  <a:srgbClr val="0000CC"/>
                </a:solidFill>
                <a:latin typeface="Comic Sans MS" pitchFamily="66" charset="0"/>
              </a:rPr>
              <a:t>В нашем чудо – огороде «Деревенская сказка», герои из различных художественных </a:t>
            </a:r>
          </a:p>
          <a:p>
            <a:pPr algn="ctr"/>
            <a:r>
              <a:rPr lang="ru-RU" sz="3200" b="1" u="dotDash" dirty="0" smtClean="0">
                <a:solidFill>
                  <a:srgbClr val="0000CC"/>
                </a:solidFill>
                <a:latin typeface="Comic Sans MS" pitchFamily="66" charset="0"/>
              </a:rPr>
              <a:t>произведений помогают детям: учат трудолюбию,  формируют познавательный интерес, развивают коммуникативные качества, воспитывают заботливое отношение к окружающему миру, проводят опытно - экспериментальную деятельность. </a:t>
            </a:r>
            <a:endParaRPr lang="ru-RU" sz="3200" b="1" u="dotDash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лукошко 3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315200" y="4724400"/>
            <a:ext cx="1828800" cy="21336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139</Words>
  <Application>Microsoft Office PowerPoint</Application>
  <PresentationFormat>Экран (4:3)</PresentationFormat>
  <Paragraphs>15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  </vt:lpstr>
      <vt:lpstr>Вот так чудо – огород в группе появился – это маленький народ дружно потрудился.</vt:lpstr>
      <vt:lpstr>Поливаем и рыхлим в огороде сами, как за грядками следить мы уже все знаем!</vt:lpstr>
      <vt:lpstr>Урожай наш поспевает, вот лучок, а вот укроп, точно все ребята знают будет супчик наш не плох!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Александр</cp:lastModifiedBy>
  <cp:revision>68</cp:revision>
  <dcterms:created xsi:type="dcterms:W3CDTF">2012-11-09T20:08:56Z</dcterms:created>
  <dcterms:modified xsi:type="dcterms:W3CDTF">2013-02-01T19:18:16Z</dcterms:modified>
</cp:coreProperties>
</file>