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90500-27A0-41A4-B931-B286AAD8EDAE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31152-E62B-440C-A8FB-7220E1016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31152-E62B-440C-A8FB-7220E1016C8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31152-E62B-440C-A8FB-7220E1016C8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31152-E62B-440C-A8FB-7220E1016C8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31152-E62B-440C-A8FB-7220E1016C8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31152-E62B-440C-A8FB-7220E1016C8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31152-E62B-440C-A8FB-7220E1016C8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31152-E62B-440C-A8FB-7220E1016C8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2CDE-B9F0-4F22-8D00-15A7237C8AC6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3B55-1433-4F9A-A19C-50C0EF512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2CDE-B9F0-4F22-8D00-15A7237C8AC6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3B55-1433-4F9A-A19C-50C0EF512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2CDE-B9F0-4F22-8D00-15A7237C8AC6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3B55-1433-4F9A-A19C-50C0EF512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2CDE-B9F0-4F22-8D00-15A7237C8AC6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3B55-1433-4F9A-A19C-50C0EF512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2CDE-B9F0-4F22-8D00-15A7237C8AC6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3B55-1433-4F9A-A19C-50C0EF512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2CDE-B9F0-4F22-8D00-15A7237C8AC6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3B55-1433-4F9A-A19C-50C0EF512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2CDE-B9F0-4F22-8D00-15A7237C8AC6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3B55-1433-4F9A-A19C-50C0EF512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2CDE-B9F0-4F22-8D00-15A7237C8AC6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3B55-1433-4F9A-A19C-50C0EF512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2CDE-B9F0-4F22-8D00-15A7237C8AC6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3B55-1433-4F9A-A19C-50C0EF512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2CDE-B9F0-4F22-8D00-15A7237C8AC6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3B55-1433-4F9A-A19C-50C0EF512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2CDE-B9F0-4F22-8D00-15A7237C8AC6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3B55-1433-4F9A-A19C-50C0EF512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62CDE-B9F0-4F22-8D00-15A7237C8AC6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63B55-1433-4F9A-A19C-50C0EF512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3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7.jpeg"/><Relationship Id="rId5" Type="http://schemas.openxmlformats.org/officeDocument/2006/relationships/image" Target="../media/image10.jpeg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_cd31_67051f55_XL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-214338"/>
            <a:ext cx="9144000" cy="707233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117356" y="2967335"/>
            <a:ext cx="4909293" cy="123110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ОДИН – МНОГО</a:t>
            </a:r>
          </a:p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ТЕМА: «Овощи»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древесин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-71462"/>
            <a:ext cx="9144000" cy="6929462"/>
          </a:xfrm>
          <a:prstGeom prst="rect">
            <a:avLst/>
          </a:prstGeom>
        </p:spPr>
      </p:pic>
      <p:pic>
        <p:nvPicPr>
          <p:cNvPr id="5" name="Рисунок 4" descr="корзина для фруктов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720" y="428604"/>
            <a:ext cx="3000396" cy="3071834"/>
          </a:xfrm>
          <a:prstGeom prst="rect">
            <a:avLst/>
          </a:prstGeom>
        </p:spPr>
      </p:pic>
      <p:pic>
        <p:nvPicPr>
          <p:cNvPr id="6" name="Рисунок 5" descr="баклажаны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>
            <a:off x="5993640" y="435724"/>
            <a:ext cx="2228818" cy="250033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53085" y="0"/>
            <a:ext cx="80378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положили в корзинку?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Рисунок 9" descr="корзина для фруктов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58" y="3571876"/>
            <a:ext cx="2936888" cy="3000396"/>
          </a:xfrm>
          <a:prstGeom prst="rect">
            <a:avLst/>
          </a:prstGeom>
        </p:spPr>
      </p:pic>
      <p:pic>
        <p:nvPicPr>
          <p:cNvPr id="11" name="Рисунок 10" descr="баклажан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5400000">
            <a:off x="6429388" y="4214818"/>
            <a:ext cx="1551785" cy="1643066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03 -0.18658 L -0.55677 -0.005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" y="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L -0.59514 -0.0453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древесин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71462"/>
            <a:ext cx="9144000" cy="6929462"/>
          </a:xfrm>
          <a:prstGeom prst="rect">
            <a:avLst/>
          </a:prstGeom>
        </p:spPr>
      </p:pic>
      <p:pic>
        <p:nvPicPr>
          <p:cNvPr id="6" name="Рисунок 5" descr="корзина для фруктов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720" y="500042"/>
            <a:ext cx="2928958" cy="2928918"/>
          </a:xfrm>
          <a:prstGeom prst="rect">
            <a:avLst/>
          </a:prstGeom>
        </p:spPr>
      </p:pic>
      <p:pic>
        <p:nvPicPr>
          <p:cNvPr id="7" name="Рисунок 6" descr="корзина для фруктов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720" y="4143372"/>
            <a:ext cx="2928958" cy="2714628"/>
          </a:xfrm>
          <a:prstGeom prst="rect">
            <a:avLst/>
          </a:prstGeom>
        </p:spPr>
      </p:pic>
      <p:pic>
        <p:nvPicPr>
          <p:cNvPr id="8" name="Рисунок 7" descr="кабачок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9388" y="642918"/>
            <a:ext cx="2111372" cy="1900235"/>
          </a:xfrm>
          <a:prstGeom prst="rect">
            <a:avLst/>
          </a:prstGeom>
        </p:spPr>
      </p:pic>
      <p:pic>
        <p:nvPicPr>
          <p:cNvPr id="9" name="Рисунок 8" descr="кабачки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00760" y="3857628"/>
            <a:ext cx="2540000" cy="22860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44979" y="0"/>
            <a:ext cx="825405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Что положили в корзинку?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028 0.00532 L -0.61789 -0.00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33333E-6 L -0.58646 -0.0192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древесина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5529"/>
            <a:ext cx="9144000" cy="6852471"/>
          </a:xfrm>
        </p:spPr>
      </p:pic>
      <p:pic>
        <p:nvPicPr>
          <p:cNvPr id="5" name="Рисунок 4" descr="корзина для овощей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714356"/>
            <a:ext cx="3214678" cy="2286000"/>
          </a:xfrm>
          <a:prstGeom prst="rect">
            <a:avLst/>
          </a:prstGeom>
        </p:spPr>
      </p:pic>
      <p:pic>
        <p:nvPicPr>
          <p:cNvPr id="6" name="Рисунок 5" descr="корзина для овощей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857628"/>
            <a:ext cx="3071802" cy="2286000"/>
          </a:xfrm>
          <a:prstGeom prst="rect">
            <a:avLst/>
          </a:prstGeom>
        </p:spPr>
      </p:pic>
      <p:pic>
        <p:nvPicPr>
          <p:cNvPr id="7" name="Рисунок 6" descr="огурцы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72198" y="357166"/>
            <a:ext cx="2540000" cy="1651000"/>
          </a:xfrm>
          <a:prstGeom prst="rect">
            <a:avLst/>
          </a:prstGeom>
        </p:spPr>
      </p:pic>
      <p:pic>
        <p:nvPicPr>
          <p:cNvPr id="8" name="Рисунок 7" descr="огурец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5400000">
            <a:off x="6985000" y="3857628"/>
            <a:ext cx="2159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65 0.00209 L -0.62587 0.05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82 0.00185 L -0.71267 0.0018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ревесин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корзина для овощей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928670"/>
            <a:ext cx="3071834" cy="2286000"/>
          </a:xfrm>
          <a:prstGeom prst="rect">
            <a:avLst/>
          </a:prstGeom>
        </p:spPr>
      </p:pic>
      <p:pic>
        <p:nvPicPr>
          <p:cNvPr id="6" name="Рисунок 5" descr="корзина для овощей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857628"/>
            <a:ext cx="3000396" cy="2286000"/>
          </a:xfrm>
          <a:prstGeom prst="rect">
            <a:avLst/>
          </a:prstGeom>
        </p:spPr>
      </p:pic>
      <p:pic>
        <p:nvPicPr>
          <p:cNvPr id="7" name="Рисунок 6" descr="помидор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00892" y="1357298"/>
            <a:ext cx="1547823" cy="1393041"/>
          </a:xfrm>
          <a:prstGeom prst="rect">
            <a:avLst/>
          </a:prstGeom>
        </p:spPr>
      </p:pic>
      <p:pic>
        <p:nvPicPr>
          <p:cNvPr id="8" name="Рисунок 7" descr="помидоры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86511" y="3714752"/>
            <a:ext cx="2222497" cy="20002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48 -0.11436 L -0.7125 -0.040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07 -0.08241 L -0.64757 -0.0405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древесин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Рисунок 3" descr="корзина для фруктов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43240" y="3857628"/>
            <a:ext cx="3214710" cy="2714628"/>
          </a:xfrm>
          <a:prstGeom prst="rect">
            <a:avLst/>
          </a:prstGeom>
        </p:spPr>
      </p:pic>
      <p:pic>
        <p:nvPicPr>
          <p:cNvPr id="5" name="Рисунок 4" descr="огурец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5400000">
            <a:off x="45640" y="5597938"/>
            <a:ext cx="1551785" cy="1643066"/>
          </a:xfrm>
          <a:prstGeom prst="rect">
            <a:avLst/>
          </a:prstGeom>
        </p:spPr>
      </p:pic>
      <p:pic>
        <p:nvPicPr>
          <p:cNvPr id="6" name="Рисунок 5" descr="огурцы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429000"/>
            <a:ext cx="2198694" cy="1429151"/>
          </a:xfrm>
          <a:prstGeom prst="rect">
            <a:avLst/>
          </a:prstGeom>
        </p:spPr>
      </p:pic>
      <p:pic>
        <p:nvPicPr>
          <p:cNvPr id="7" name="Рисунок 6" descr="патиссон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034" y="1142984"/>
            <a:ext cx="2000264" cy="1800237"/>
          </a:xfrm>
          <a:prstGeom prst="rect">
            <a:avLst/>
          </a:prstGeom>
        </p:spPr>
      </p:pic>
      <p:pic>
        <p:nvPicPr>
          <p:cNvPr id="8" name="Рисунок 7" descr="патисоны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57554" y="642918"/>
            <a:ext cx="2662254" cy="2396029"/>
          </a:xfrm>
          <a:prstGeom prst="rect">
            <a:avLst/>
          </a:prstGeom>
        </p:spPr>
      </p:pic>
      <p:pic>
        <p:nvPicPr>
          <p:cNvPr id="9" name="Рисунок 8" descr="тыква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86512" y="714356"/>
            <a:ext cx="2159000" cy="2286000"/>
          </a:xfrm>
          <a:prstGeom prst="rect">
            <a:avLst/>
          </a:prstGeom>
        </p:spPr>
      </p:pic>
      <p:pic>
        <p:nvPicPr>
          <p:cNvPr id="12" name="Рисунок 11" descr="кабачок.jpg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29454" y="3000372"/>
            <a:ext cx="1666878" cy="1500190"/>
          </a:xfrm>
          <a:prstGeom prst="rect">
            <a:avLst/>
          </a:prstGeom>
        </p:spPr>
      </p:pic>
      <p:pic>
        <p:nvPicPr>
          <p:cNvPr id="10" name="Рисунок 9" descr="кабачки.jpg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16" y="5122057"/>
            <a:ext cx="1928826" cy="1735943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0" y="1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Положи в корзинку только те овощи, о которых</a:t>
            </a:r>
          </a:p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ожно сказать  -много-</a:t>
            </a:r>
            <a:endParaRPr lang="ru-RU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33 -0.03056 L 0.46649 0.1268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03704E-6 L -0.08663 0.4199 " pathEditMode="relative" ptsTypes="AA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5.18519E-6 L -0.33072 -0.17848 " pathEditMode="relative" ptsTypes="AA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_cd31_67051f55_XL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71875" y="2500306"/>
            <a:ext cx="560025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Молодец!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40</Words>
  <Application>Microsoft Office PowerPoint</Application>
  <PresentationFormat>Экран (4:3)</PresentationFormat>
  <Paragraphs>14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Valued Acer Customer</dc:creator>
  <cp:lastModifiedBy>Valued Acer Customer</cp:lastModifiedBy>
  <cp:revision>3</cp:revision>
  <dcterms:created xsi:type="dcterms:W3CDTF">2012-07-14T07:42:50Z</dcterms:created>
  <dcterms:modified xsi:type="dcterms:W3CDTF">2012-07-15T13:38:51Z</dcterms:modified>
</cp:coreProperties>
</file>