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8" r:id="rId4"/>
    <p:sldId id="268" r:id="rId5"/>
    <p:sldId id="262" r:id="rId6"/>
    <p:sldId id="264" r:id="rId7"/>
    <p:sldId id="265" r:id="rId8"/>
    <p:sldId id="266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6D4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&#1085;&#1077;&#1085;&#1072;&#1087;&#1077;&#1095;&#1072;&#1090;&#1072;&#1085;&#1085;&#1099;&#1077;%20&#1087;&#1091;&#1073;&#1083;&#1080;&#1082;&#1072;&#1094;&#1080;&#1080;" TargetMode="External"/><Relationship Id="rId7" Type="http://schemas.openxmlformats.org/officeDocument/2006/relationships/hyperlink" Target="&#1084;&#1072;&#1089;&#1090;&#1077;&#1088;&#1082;&#1083;&#1072;&#1089;&#1089;" TargetMode="External"/><Relationship Id="rId2" Type="http://schemas.openxmlformats.org/officeDocument/2006/relationships/hyperlink" Target="&#1055;&#1045;&#1056;&#1045;&#1063;&#1045;&#1053;&#1068;%20&#1050;&#1054;&#1053;&#1057;&#1059;&#1051;&#1068;&#1058;&#1040;&#1062;&#1048;&#1049;%20&#1044;&#1051;&#1071;%20&#1055;&#1045;&#1044;&#1040;&#1043;&#1054;&#1043;&#1054;&#1042;.docx" TargetMode="External"/><Relationship Id="rId1" Type="http://schemas.openxmlformats.org/officeDocument/2006/relationships/hyperlink" Target="&#1058;&#1077;&#1084;&#1072;&#1090;&#1080;&#1095;&#1077;&#1089;&#1082;&#1086;1.docx" TargetMode="External"/><Relationship Id="rId6" Type="http://schemas.openxmlformats.org/officeDocument/2006/relationships/hyperlink" Target="&#1089;&#1072;&#1084;&#1086;&#1086;&#1073;&#1088;&#1072;&#1079;&#1086;&#1074;&#1072;&#1085;&#1080;&#1077;.docx" TargetMode="External"/><Relationship Id="rId5" Type="http://schemas.openxmlformats.org/officeDocument/2006/relationships/hyperlink" Target="&#1089;&#1086;&#1090;&#1088;&#1091;&#1076;&#1085;&#1080;&#1095;&#1077;&#1089;&#1090;&#1074;&#1086;%20&#1089;%20&#1074;&#1091;&#1079;&#1072;&#1084;&#1080;%20&#1080;%20&#1089;&#1088;&#1077;&#1076;&#1085;&#1080;&#1084;&#1080;%20&#1091;&#1095;.&#1079;&#1072;&#1074;&#1077;&#1076;&#1077;&#1085;&#1080;&#1103;&#1084;&#1080;" TargetMode="External"/><Relationship Id="rId4" Type="http://schemas.openxmlformats.org/officeDocument/2006/relationships/hyperlink" Target="&#1091;&#1095;&#1072;&#1089;&#1090;&#1080;&#1077;%20&#1074;%20&#1082;&#1086;&#1085;&#1082;&#1091;&#1088;&#1089;&#1072;&#1093;.docx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&#1085;&#1077;&#1085;&#1072;&#1087;&#1077;&#1095;&#1072;&#1090;&#1072;&#1085;&#1085;&#1099;&#1077;%20&#1087;&#1091;&#1073;&#1083;&#1080;&#1082;&#1072;&#1094;&#1080;&#1080;" TargetMode="External"/><Relationship Id="rId7" Type="http://schemas.openxmlformats.org/officeDocument/2006/relationships/hyperlink" Target="&#1089;&#1072;&#1084;&#1086;&#1086;&#1073;&#1088;&#1072;&#1079;&#1086;&#1074;&#1072;&#1085;&#1080;&#1077;.docx" TargetMode="External"/><Relationship Id="rId2" Type="http://schemas.openxmlformats.org/officeDocument/2006/relationships/hyperlink" Target="&#1055;&#1045;&#1056;&#1045;&#1063;&#1045;&#1053;&#1068;%20&#1050;&#1054;&#1053;&#1057;&#1059;&#1051;&#1068;&#1058;&#1040;&#1062;&#1048;&#1049;%20&#1044;&#1051;&#1071;%20&#1055;&#1045;&#1044;&#1040;&#1043;&#1054;&#1043;&#1054;&#1042;.docx" TargetMode="External"/><Relationship Id="rId1" Type="http://schemas.openxmlformats.org/officeDocument/2006/relationships/hyperlink" Target="&#1058;&#1077;&#1084;&#1072;&#1090;&#1080;&#1095;&#1077;&#1089;&#1082;&#1086;1.docx" TargetMode="External"/><Relationship Id="rId6" Type="http://schemas.openxmlformats.org/officeDocument/2006/relationships/hyperlink" Target="&#1089;&#1086;&#1090;&#1088;&#1091;&#1076;&#1085;&#1080;&#1095;&#1077;&#1089;&#1090;&#1074;&#1086;%20&#1089;%20&#1074;&#1091;&#1079;&#1072;&#1084;&#1080;%20&#1080;%20&#1089;&#1088;&#1077;&#1076;&#1085;&#1080;&#1084;&#1080;%20&#1091;&#1095;.&#1079;&#1072;&#1074;&#1077;&#1076;&#1077;&#1085;&#1080;&#1103;&#1084;&#1080;" TargetMode="External"/><Relationship Id="rId5" Type="http://schemas.openxmlformats.org/officeDocument/2006/relationships/hyperlink" Target="&#1084;&#1072;&#1089;&#1090;&#1077;&#1088;&#1082;&#1083;&#1072;&#1089;&#1089;" TargetMode="External"/><Relationship Id="rId4" Type="http://schemas.openxmlformats.org/officeDocument/2006/relationships/hyperlink" Target="&#1091;&#1095;&#1072;&#1089;&#1090;&#1080;&#1077;%20&#1074;%20&#1082;&#1086;&#1085;&#1082;&#1091;&#1088;&#1089;&#1072;&#1093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560FB-36C5-4391-B3E1-BA12BD22AD1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B1B37DC1-D674-464A-9FAA-35C4E898FD71}">
      <dgm:prSet phldrT="[Текст]" phldr="1"/>
      <dgm:spPr/>
      <dgm:t>
        <a:bodyPr/>
        <a:lstStyle/>
        <a:p>
          <a:endParaRPr lang="ru-RU"/>
        </a:p>
      </dgm:t>
    </dgm:pt>
    <dgm:pt modelId="{9D99E3CF-0E1F-498A-9A9A-7E091D3FF3BC}" type="parTrans" cxnId="{1BCE0FE1-B5C1-4E95-AB67-44BFFDDA9E4C}">
      <dgm:prSet/>
      <dgm:spPr/>
      <dgm:t>
        <a:bodyPr/>
        <a:lstStyle/>
        <a:p>
          <a:endParaRPr lang="ru-RU"/>
        </a:p>
      </dgm:t>
    </dgm:pt>
    <dgm:pt modelId="{726F9A79-CDDF-477F-8756-391C1FB5AE76}" type="sibTrans" cxnId="{1BCE0FE1-B5C1-4E95-AB67-44BFFDDA9E4C}">
      <dgm:prSet/>
      <dgm:spPr/>
      <dgm:t>
        <a:bodyPr/>
        <a:lstStyle/>
        <a:p>
          <a:endParaRPr lang="ru-RU"/>
        </a:p>
      </dgm:t>
    </dgm:pt>
    <dgm:pt modelId="{721BA98C-13AB-4DCA-A9E9-3319F2DAEE47}">
      <dgm:prSet phldrT="[Текст]" phldr="1"/>
      <dgm:spPr/>
      <dgm:t>
        <a:bodyPr/>
        <a:lstStyle/>
        <a:p>
          <a:endParaRPr lang="ru-RU"/>
        </a:p>
      </dgm:t>
    </dgm:pt>
    <dgm:pt modelId="{49835C27-5084-474B-89DB-3E1E63350341}" type="parTrans" cxnId="{CD46A64C-90AA-454B-ABB9-01FF829FA062}">
      <dgm:prSet/>
      <dgm:spPr/>
      <dgm:t>
        <a:bodyPr/>
        <a:lstStyle/>
        <a:p>
          <a:endParaRPr lang="ru-RU"/>
        </a:p>
      </dgm:t>
    </dgm:pt>
    <dgm:pt modelId="{83E58F80-4FFA-4531-A02C-FE3C0C04B354}" type="sibTrans" cxnId="{CD46A64C-90AA-454B-ABB9-01FF829FA062}">
      <dgm:prSet/>
      <dgm:spPr/>
      <dgm:t>
        <a:bodyPr/>
        <a:lstStyle/>
        <a:p>
          <a:endParaRPr lang="ru-RU"/>
        </a:p>
      </dgm:t>
    </dgm:pt>
    <dgm:pt modelId="{37A4EB89-A798-4713-9059-D145721647BD}">
      <dgm:prSet phldrT="[Текст]" phldr="1"/>
      <dgm:spPr/>
      <dgm:t>
        <a:bodyPr/>
        <a:lstStyle/>
        <a:p>
          <a:endParaRPr lang="ru-RU"/>
        </a:p>
      </dgm:t>
    </dgm:pt>
    <dgm:pt modelId="{C130844B-1E65-4C6D-88F3-64ADB29C584D}" type="parTrans" cxnId="{70BCF652-9037-4E42-AD24-74E8023F4840}">
      <dgm:prSet/>
      <dgm:spPr/>
      <dgm:t>
        <a:bodyPr/>
        <a:lstStyle/>
        <a:p>
          <a:endParaRPr lang="ru-RU"/>
        </a:p>
      </dgm:t>
    </dgm:pt>
    <dgm:pt modelId="{B52CBB52-F2DA-43C1-B09F-B44803931FC5}" type="sibTrans" cxnId="{70BCF652-9037-4E42-AD24-74E8023F4840}">
      <dgm:prSet/>
      <dgm:spPr/>
      <dgm:t>
        <a:bodyPr/>
        <a:lstStyle/>
        <a:p>
          <a:endParaRPr lang="ru-RU"/>
        </a:p>
      </dgm:t>
    </dgm:pt>
    <dgm:pt modelId="{0029225E-2C53-41C9-AE5B-2F224337D33C}">
      <dgm:prSet phldrT="[Текст]" phldr="1"/>
      <dgm:spPr/>
      <dgm:t>
        <a:bodyPr/>
        <a:lstStyle/>
        <a:p>
          <a:endParaRPr lang="ru-RU"/>
        </a:p>
      </dgm:t>
    </dgm:pt>
    <dgm:pt modelId="{13FE4B65-C38A-4E07-AF58-8969DD1255F8}" type="parTrans" cxnId="{89D8D27B-CD36-4976-AC9A-AC7F4130AC65}">
      <dgm:prSet/>
      <dgm:spPr/>
      <dgm:t>
        <a:bodyPr/>
        <a:lstStyle/>
        <a:p>
          <a:endParaRPr lang="ru-RU"/>
        </a:p>
      </dgm:t>
    </dgm:pt>
    <dgm:pt modelId="{40484B2D-4CF1-45D2-9DD3-FAF65ACCE2EB}" type="sibTrans" cxnId="{89D8D27B-CD36-4976-AC9A-AC7F4130AC65}">
      <dgm:prSet/>
      <dgm:spPr/>
      <dgm:t>
        <a:bodyPr/>
        <a:lstStyle/>
        <a:p>
          <a:endParaRPr lang="ru-RU"/>
        </a:p>
      </dgm:t>
    </dgm:pt>
    <dgm:pt modelId="{6FDC60B9-7D8A-40EF-954E-AD601F36AA74}">
      <dgm:prSet phldrT="[Текст]" phldr="1"/>
      <dgm:spPr/>
      <dgm:t>
        <a:bodyPr/>
        <a:lstStyle/>
        <a:p>
          <a:endParaRPr lang="ru-RU"/>
        </a:p>
      </dgm:t>
    </dgm:pt>
    <dgm:pt modelId="{8FBE151D-9F63-4BF0-8746-8D2D4F185073}" type="parTrans" cxnId="{72EF776E-1C6E-486A-BA78-B3723DE51ECF}">
      <dgm:prSet/>
      <dgm:spPr/>
      <dgm:t>
        <a:bodyPr/>
        <a:lstStyle/>
        <a:p>
          <a:endParaRPr lang="ru-RU"/>
        </a:p>
      </dgm:t>
    </dgm:pt>
    <dgm:pt modelId="{5EDACB91-170B-4657-A53C-C5CCF3D273CB}" type="sibTrans" cxnId="{72EF776E-1C6E-486A-BA78-B3723DE51ECF}">
      <dgm:prSet/>
      <dgm:spPr/>
      <dgm:t>
        <a:bodyPr/>
        <a:lstStyle/>
        <a:p>
          <a:endParaRPr lang="ru-RU"/>
        </a:p>
      </dgm:t>
    </dgm:pt>
    <dgm:pt modelId="{490C8DB5-1A46-4802-8661-5CA7D119CDEE}">
      <dgm:prSet phldrT="[Текст]" phldr="1"/>
      <dgm:spPr/>
      <dgm:t>
        <a:bodyPr/>
        <a:lstStyle/>
        <a:p>
          <a:endParaRPr lang="ru-RU"/>
        </a:p>
      </dgm:t>
    </dgm:pt>
    <dgm:pt modelId="{98BBB702-F09B-42F5-8D05-D07B56074FA1}" type="parTrans" cxnId="{557B8527-F129-4F47-9444-73EEA69AB4A0}">
      <dgm:prSet/>
      <dgm:spPr/>
      <dgm:t>
        <a:bodyPr/>
        <a:lstStyle/>
        <a:p>
          <a:endParaRPr lang="ru-RU"/>
        </a:p>
      </dgm:t>
    </dgm:pt>
    <dgm:pt modelId="{80254928-6EC1-4748-A35C-91D429F7C791}" type="sibTrans" cxnId="{557B8527-F129-4F47-9444-73EEA69AB4A0}">
      <dgm:prSet/>
      <dgm:spPr/>
      <dgm:t>
        <a:bodyPr/>
        <a:lstStyle/>
        <a:p>
          <a:endParaRPr lang="ru-RU"/>
        </a:p>
      </dgm:t>
    </dgm:pt>
    <dgm:pt modelId="{8C9587A7-22D5-4E37-9C0A-A2525B713B2C}">
      <dgm:prSet phldrT="[Текст]" phldr="1"/>
      <dgm:spPr/>
      <dgm:t>
        <a:bodyPr/>
        <a:lstStyle/>
        <a:p>
          <a:endParaRPr lang="ru-RU"/>
        </a:p>
      </dgm:t>
    </dgm:pt>
    <dgm:pt modelId="{FA399E1A-441D-4622-8373-8A465508DD1B}" type="parTrans" cxnId="{5E3FCC78-59F6-4E37-AA66-98553AEA06B4}">
      <dgm:prSet/>
      <dgm:spPr/>
      <dgm:t>
        <a:bodyPr/>
        <a:lstStyle/>
        <a:p>
          <a:endParaRPr lang="ru-RU"/>
        </a:p>
      </dgm:t>
    </dgm:pt>
    <dgm:pt modelId="{92125CAC-A989-4797-9DEA-A19E9BAA0429}" type="sibTrans" cxnId="{5E3FCC78-59F6-4E37-AA66-98553AEA06B4}">
      <dgm:prSet/>
      <dgm:spPr/>
      <dgm:t>
        <a:bodyPr/>
        <a:lstStyle/>
        <a:p>
          <a:endParaRPr lang="ru-RU"/>
        </a:p>
      </dgm:t>
    </dgm:pt>
    <dgm:pt modelId="{3BAC70DE-7998-49F1-90A1-AA7225BFBAE1}">
      <dgm:prSet phldrT="[Текст]" phldr="1"/>
      <dgm:spPr/>
      <dgm:t>
        <a:bodyPr/>
        <a:lstStyle/>
        <a:p>
          <a:endParaRPr lang="ru-RU"/>
        </a:p>
      </dgm:t>
    </dgm:pt>
    <dgm:pt modelId="{B8B8CC48-0904-45F1-A652-35DD45334C13}" type="parTrans" cxnId="{5C485B2B-18C7-4ABA-8516-C075504F3F01}">
      <dgm:prSet/>
      <dgm:spPr/>
      <dgm:t>
        <a:bodyPr/>
        <a:lstStyle/>
        <a:p>
          <a:endParaRPr lang="ru-RU"/>
        </a:p>
      </dgm:t>
    </dgm:pt>
    <dgm:pt modelId="{9493CC7E-BA95-4D92-93DB-72564C5A384A}" type="sibTrans" cxnId="{5C485B2B-18C7-4ABA-8516-C075504F3F01}">
      <dgm:prSet/>
      <dgm:spPr/>
      <dgm:t>
        <a:bodyPr/>
        <a:lstStyle/>
        <a:p>
          <a:endParaRPr lang="ru-RU"/>
        </a:p>
      </dgm:t>
    </dgm:pt>
    <dgm:pt modelId="{EA95E059-329A-4E74-AF32-EE1E6D3869C7}">
      <dgm:prSet phldrT="[Текст]" phldr="1"/>
      <dgm:spPr/>
      <dgm:t>
        <a:bodyPr/>
        <a:lstStyle/>
        <a:p>
          <a:endParaRPr lang="ru-RU"/>
        </a:p>
      </dgm:t>
    </dgm:pt>
    <dgm:pt modelId="{1B8E00B1-D04B-4E59-8742-52B076CC6123}" type="parTrans" cxnId="{4CF93506-5EF2-4938-960F-64EA6F50C7F1}">
      <dgm:prSet/>
      <dgm:spPr/>
      <dgm:t>
        <a:bodyPr/>
        <a:lstStyle/>
        <a:p>
          <a:endParaRPr lang="ru-RU"/>
        </a:p>
      </dgm:t>
    </dgm:pt>
    <dgm:pt modelId="{2B04FBF7-DBAE-470F-9CCE-6E167FD88ADD}" type="sibTrans" cxnId="{4CF93506-5EF2-4938-960F-64EA6F50C7F1}">
      <dgm:prSet/>
      <dgm:spPr/>
      <dgm:t>
        <a:bodyPr/>
        <a:lstStyle/>
        <a:p>
          <a:endParaRPr lang="ru-RU"/>
        </a:p>
      </dgm:t>
    </dgm:pt>
    <dgm:pt modelId="{B9C302C4-94FF-4B75-ADC2-3CCE754EC9F7}" type="pres">
      <dgm:prSet presAssocID="{09C560FB-36C5-4391-B3E1-BA12BD22AD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178518-056A-44CC-8F89-8C77E6850F83}" type="pres">
      <dgm:prSet presAssocID="{8C9587A7-22D5-4E37-9C0A-A2525B713B2C}" presName="boxAndChildren" presStyleCnt="0"/>
      <dgm:spPr/>
    </dgm:pt>
    <dgm:pt modelId="{15EE40C5-2284-473C-81DA-BF35A26032F3}" type="pres">
      <dgm:prSet presAssocID="{8C9587A7-22D5-4E37-9C0A-A2525B713B2C}" presName="parentTextBox" presStyleLbl="node1" presStyleIdx="0" presStyleCnt="3"/>
      <dgm:spPr/>
      <dgm:t>
        <a:bodyPr/>
        <a:lstStyle/>
        <a:p>
          <a:endParaRPr lang="ru-RU"/>
        </a:p>
      </dgm:t>
    </dgm:pt>
    <dgm:pt modelId="{8EE3E1B4-89A4-433D-8361-0DE5EA46589B}" type="pres">
      <dgm:prSet presAssocID="{8C9587A7-22D5-4E37-9C0A-A2525B713B2C}" presName="entireBox" presStyleLbl="node1" presStyleIdx="0" presStyleCnt="3"/>
      <dgm:spPr/>
      <dgm:t>
        <a:bodyPr/>
        <a:lstStyle/>
        <a:p>
          <a:endParaRPr lang="ru-RU"/>
        </a:p>
      </dgm:t>
    </dgm:pt>
    <dgm:pt modelId="{5BD1ECBB-460D-4E3F-B5C9-4ED8FD433C0D}" type="pres">
      <dgm:prSet presAssocID="{8C9587A7-22D5-4E37-9C0A-A2525B713B2C}" presName="descendantBox" presStyleCnt="0"/>
      <dgm:spPr/>
    </dgm:pt>
    <dgm:pt modelId="{7285463A-F554-449F-B1CD-1C07B8F74633}" type="pres">
      <dgm:prSet presAssocID="{3BAC70DE-7998-49F1-90A1-AA7225BFBAE1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075AA-E392-4353-A13B-7C87E584A2A0}" type="pres">
      <dgm:prSet presAssocID="{EA95E059-329A-4E74-AF32-EE1E6D3869C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90B5F-06DF-4D00-A928-BB1C316A625A}" type="pres">
      <dgm:prSet presAssocID="{40484B2D-4CF1-45D2-9DD3-FAF65ACCE2EB}" presName="sp" presStyleCnt="0"/>
      <dgm:spPr/>
    </dgm:pt>
    <dgm:pt modelId="{DF09AD2D-99C9-4070-BA9A-24B8E2A7882D}" type="pres">
      <dgm:prSet presAssocID="{0029225E-2C53-41C9-AE5B-2F224337D33C}" presName="arrowAndChildren" presStyleCnt="0"/>
      <dgm:spPr/>
    </dgm:pt>
    <dgm:pt modelId="{DA9A6200-B963-485C-8FF3-995349486BE4}" type="pres">
      <dgm:prSet presAssocID="{0029225E-2C53-41C9-AE5B-2F224337D33C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3436FC5-1CE0-4F60-A2E5-5754A71E327F}" type="pres">
      <dgm:prSet presAssocID="{0029225E-2C53-41C9-AE5B-2F224337D33C}" presName="arrow" presStyleLbl="node1" presStyleIdx="1" presStyleCnt="3"/>
      <dgm:spPr/>
      <dgm:t>
        <a:bodyPr/>
        <a:lstStyle/>
        <a:p>
          <a:endParaRPr lang="ru-RU"/>
        </a:p>
      </dgm:t>
    </dgm:pt>
    <dgm:pt modelId="{1838589E-AE6A-4CA0-891D-48751A7F4A2F}" type="pres">
      <dgm:prSet presAssocID="{0029225E-2C53-41C9-AE5B-2F224337D33C}" presName="descendantArrow" presStyleCnt="0"/>
      <dgm:spPr/>
    </dgm:pt>
    <dgm:pt modelId="{7C5231D9-207B-47CB-B872-4061AD047AC0}" type="pres">
      <dgm:prSet presAssocID="{6FDC60B9-7D8A-40EF-954E-AD601F36AA7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34AC1-470F-4A37-A793-6278D5F57B01}" type="pres">
      <dgm:prSet presAssocID="{490C8DB5-1A46-4802-8661-5CA7D119CDE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1CE2B-B71C-42BB-8B63-54153459438E}" type="pres">
      <dgm:prSet presAssocID="{726F9A79-CDDF-477F-8756-391C1FB5AE76}" presName="sp" presStyleCnt="0"/>
      <dgm:spPr/>
    </dgm:pt>
    <dgm:pt modelId="{13198285-FDE6-45B2-BA19-788E97DE376D}" type="pres">
      <dgm:prSet presAssocID="{B1B37DC1-D674-464A-9FAA-35C4E898FD71}" presName="arrowAndChildren" presStyleCnt="0"/>
      <dgm:spPr/>
    </dgm:pt>
    <dgm:pt modelId="{9B094314-A9D6-433E-955E-DDC59A9BA06F}" type="pres">
      <dgm:prSet presAssocID="{B1B37DC1-D674-464A-9FAA-35C4E898FD71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D621F17-36B8-40AC-91D0-ECF55EFCEADE}" type="pres">
      <dgm:prSet presAssocID="{B1B37DC1-D674-464A-9FAA-35C4E898FD71}" presName="arrow" presStyleLbl="node1" presStyleIdx="2" presStyleCnt="3"/>
      <dgm:spPr/>
      <dgm:t>
        <a:bodyPr/>
        <a:lstStyle/>
        <a:p>
          <a:endParaRPr lang="ru-RU"/>
        </a:p>
      </dgm:t>
    </dgm:pt>
    <dgm:pt modelId="{BD48F16B-EFCA-4CD8-A957-C3BA31956175}" type="pres">
      <dgm:prSet presAssocID="{B1B37DC1-D674-464A-9FAA-35C4E898FD71}" presName="descendantArrow" presStyleCnt="0"/>
      <dgm:spPr/>
    </dgm:pt>
    <dgm:pt modelId="{32D8BB31-C5B3-4FFF-AEE1-75B2B4AFB696}" type="pres">
      <dgm:prSet presAssocID="{721BA98C-13AB-4DCA-A9E9-3319F2DAEE47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EF22F-02F4-46B0-B6B4-975B1A57D480}" type="pres">
      <dgm:prSet presAssocID="{37A4EB89-A798-4713-9059-D145721647B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3FCC78-59F6-4E37-AA66-98553AEA06B4}" srcId="{09C560FB-36C5-4391-B3E1-BA12BD22AD1E}" destId="{8C9587A7-22D5-4E37-9C0A-A2525B713B2C}" srcOrd="2" destOrd="0" parTransId="{FA399E1A-441D-4622-8373-8A465508DD1B}" sibTransId="{92125CAC-A989-4797-9DEA-A19E9BAA0429}"/>
    <dgm:cxn modelId="{4CF93506-5EF2-4938-960F-64EA6F50C7F1}" srcId="{8C9587A7-22D5-4E37-9C0A-A2525B713B2C}" destId="{EA95E059-329A-4E74-AF32-EE1E6D3869C7}" srcOrd="1" destOrd="0" parTransId="{1B8E00B1-D04B-4E59-8742-52B076CC6123}" sibTransId="{2B04FBF7-DBAE-470F-9CCE-6E167FD88ADD}"/>
    <dgm:cxn modelId="{CD46A64C-90AA-454B-ABB9-01FF829FA062}" srcId="{B1B37DC1-D674-464A-9FAA-35C4E898FD71}" destId="{721BA98C-13AB-4DCA-A9E9-3319F2DAEE47}" srcOrd="0" destOrd="0" parTransId="{49835C27-5084-474B-89DB-3E1E63350341}" sibTransId="{83E58F80-4FFA-4531-A02C-FE3C0C04B354}"/>
    <dgm:cxn modelId="{1BCE0FE1-B5C1-4E95-AB67-44BFFDDA9E4C}" srcId="{09C560FB-36C5-4391-B3E1-BA12BD22AD1E}" destId="{B1B37DC1-D674-464A-9FAA-35C4E898FD71}" srcOrd="0" destOrd="0" parTransId="{9D99E3CF-0E1F-498A-9A9A-7E091D3FF3BC}" sibTransId="{726F9A79-CDDF-477F-8756-391C1FB5AE76}"/>
    <dgm:cxn modelId="{72EF776E-1C6E-486A-BA78-B3723DE51ECF}" srcId="{0029225E-2C53-41C9-AE5B-2F224337D33C}" destId="{6FDC60B9-7D8A-40EF-954E-AD601F36AA74}" srcOrd="0" destOrd="0" parTransId="{8FBE151D-9F63-4BF0-8746-8D2D4F185073}" sibTransId="{5EDACB91-170B-4657-A53C-C5CCF3D273CB}"/>
    <dgm:cxn modelId="{D336173C-37F8-4A32-BDC8-5B8ABD2F093D}" type="presOf" srcId="{6FDC60B9-7D8A-40EF-954E-AD601F36AA74}" destId="{7C5231D9-207B-47CB-B872-4061AD047AC0}" srcOrd="0" destOrd="0" presId="urn:microsoft.com/office/officeart/2005/8/layout/process4"/>
    <dgm:cxn modelId="{89B5B460-459F-4979-AFCE-0C040D0D6081}" type="presOf" srcId="{B1B37DC1-D674-464A-9FAA-35C4E898FD71}" destId="{0D621F17-36B8-40AC-91D0-ECF55EFCEADE}" srcOrd="1" destOrd="0" presId="urn:microsoft.com/office/officeart/2005/8/layout/process4"/>
    <dgm:cxn modelId="{70BCF652-9037-4E42-AD24-74E8023F4840}" srcId="{B1B37DC1-D674-464A-9FAA-35C4E898FD71}" destId="{37A4EB89-A798-4713-9059-D145721647BD}" srcOrd="1" destOrd="0" parTransId="{C130844B-1E65-4C6D-88F3-64ADB29C584D}" sibTransId="{B52CBB52-F2DA-43C1-B09F-B44803931FC5}"/>
    <dgm:cxn modelId="{2190E46A-0264-4C4F-B624-901132A14244}" type="presOf" srcId="{B1B37DC1-D674-464A-9FAA-35C4E898FD71}" destId="{9B094314-A9D6-433E-955E-DDC59A9BA06F}" srcOrd="0" destOrd="0" presId="urn:microsoft.com/office/officeart/2005/8/layout/process4"/>
    <dgm:cxn modelId="{89D86A59-68A1-4952-B6E1-E7071F79DB58}" type="presOf" srcId="{0029225E-2C53-41C9-AE5B-2F224337D33C}" destId="{43436FC5-1CE0-4F60-A2E5-5754A71E327F}" srcOrd="1" destOrd="0" presId="urn:microsoft.com/office/officeart/2005/8/layout/process4"/>
    <dgm:cxn modelId="{71971923-646C-4D4F-B4AE-FD245DB95AEA}" type="presOf" srcId="{09C560FB-36C5-4391-B3E1-BA12BD22AD1E}" destId="{B9C302C4-94FF-4B75-ADC2-3CCE754EC9F7}" srcOrd="0" destOrd="0" presId="urn:microsoft.com/office/officeart/2005/8/layout/process4"/>
    <dgm:cxn modelId="{0531BCA6-A4B6-4841-9826-F5C025F75C4F}" type="presOf" srcId="{8C9587A7-22D5-4E37-9C0A-A2525B713B2C}" destId="{8EE3E1B4-89A4-433D-8361-0DE5EA46589B}" srcOrd="1" destOrd="0" presId="urn:microsoft.com/office/officeart/2005/8/layout/process4"/>
    <dgm:cxn modelId="{50A92DCC-8F61-48FF-BE49-3656503A3CDA}" type="presOf" srcId="{490C8DB5-1A46-4802-8661-5CA7D119CDEE}" destId="{11634AC1-470F-4A37-A793-6278D5F57B01}" srcOrd="0" destOrd="0" presId="urn:microsoft.com/office/officeart/2005/8/layout/process4"/>
    <dgm:cxn modelId="{90FF71E9-4E3C-4351-B8A4-B1218311524E}" type="presOf" srcId="{721BA98C-13AB-4DCA-A9E9-3319F2DAEE47}" destId="{32D8BB31-C5B3-4FFF-AEE1-75B2B4AFB696}" srcOrd="0" destOrd="0" presId="urn:microsoft.com/office/officeart/2005/8/layout/process4"/>
    <dgm:cxn modelId="{342FFDED-7657-4E6C-9CD8-2221B3AC7248}" type="presOf" srcId="{8C9587A7-22D5-4E37-9C0A-A2525B713B2C}" destId="{15EE40C5-2284-473C-81DA-BF35A26032F3}" srcOrd="0" destOrd="0" presId="urn:microsoft.com/office/officeart/2005/8/layout/process4"/>
    <dgm:cxn modelId="{89D8D27B-CD36-4976-AC9A-AC7F4130AC65}" srcId="{09C560FB-36C5-4391-B3E1-BA12BD22AD1E}" destId="{0029225E-2C53-41C9-AE5B-2F224337D33C}" srcOrd="1" destOrd="0" parTransId="{13FE4B65-C38A-4E07-AF58-8969DD1255F8}" sibTransId="{40484B2D-4CF1-45D2-9DD3-FAF65ACCE2EB}"/>
    <dgm:cxn modelId="{9D005635-A9FE-499A-B20E-9D2548CF2BA1}" type="presOf" srcId="{37A4EB89-A798-4713-9059-D145721647BD}" destId="{CCFEF22F-02F4-46B0-B6B4-975B1A57D480}" srcOrd="0" destOrd="0" presId="urn:microsoft.com/office/officeart/2005/8/layout/process4"/>
    <dgm:cxn modelId="{557B8527-F129-4F47-9444-73EEA69AB4A0}" srcId="{0029225E-2C53-41C9-AE5B-2F224337D33C}" destId="{490C8DB5-1A46-4802-8661-5CA7D119CDEE}" srcOrd="1" destOrd="0" parTransId="{98BBB702-F09B-42F5-8D05-D07B56074FA1}" sibTransId="{80254928-6EC1-4748-A35C-91D429F7C791}"/>
    <dgm:cxn modelId="{9A288FF8-83DF-4244-A981-D1021AFE5A83}" type="presOf" srcId="{EA95E059-329A-4E74-AF32-EE1E6D3869C7}" destId="{E20075AA-E392-4353-A13B-7C87E584A2A0}" srcOrd="0" destOrd="0" presId="urn:microsoft.com/office/officeart/2005/8/layout/process4"/>
    <dgm:cxn modelId="{12FF3F0E-738C-4F43-B0EC-AE348DDDFA6C}" type="presOf" srcId="{0029225E-2C53-41C9-AE5B-2F224337D33C}" destId="{DA9A6200-B963-485C-8FF3-995349486BE4}" srcOrd="0" destOrd="0" presId="urn:microsoft.com/office/officeart/2005/8/layout/process4"/>
    <dgm:cxn modelId="{FE210310-6FDE-493C-B646-B2C7468ED0E4}" type="presOf" srcId="{3BAC70DE-7998-49F1-90A1-AA7225BFBAE1}" destId="{7285463A-F554-449F-B1CD-1C07B8F74633}" srcOrd="0" destOrd="0" presId="urn:microsoft.com/office/officeart/2005/8/layout/process4"/>
    <dgm:cxn modelId="{5C485B2B-18C7-4ABA-8516-C075504F3F01}" srcId="{8C9587A7-22D5-4E37-9C0A-A2525B713B2C}" destId="{3BAC70DE-7998-49F1-90A1-AA7225BFBAE1}" srcOrd="0" destOrd="0" parTransId="{B8B8CC48-0904-45F1-A652-35DD45334C13}" sibTransId="{9493CC7E-BA95-4D92-93DB-72564C5A384A}"/>
    <dgm:cxn modelId="{03AF8945-0ECA-4FE3-B329-E6E6095037A5}" type="presParOf" srcId="{B9C302C4-94FF-4B75-ADC2-3CCE754EC9F7}" destId="{4A178518-056A-44CC-8F89-8C77E6850F83}" srcOrd="0" destOrd="0" presId="urn:microsoft.com/office/officeart/2005/8/layout/process4"/>
    <dgm:cxn modelId="{F38C193B-0CDB-49B0-B48D-D75D429155A2}" type="presParOf" srcId="{4A178518-056A-44CC-8F89-8C77E6850F83}" destId="{15EE40C5-2284-473C-81DA-BF35A26032F3}" srcOrd="0" destOrd="0" presId="urn:microsoft.com/office/officeart/2005/8/layout/process4"/>
    <dgm:cxn modelId="{86C40807-84D5-4602-AEBD-D2F2FB2AE880}" type="presParOf" srcId="{4A178518-056A-44CC-8F89-8C77E6850F83}" destId="{8EE3E1B4-89A4-433D-8361-0DE5EA46589B}" srcOrd="1" destOrd="0" presId="urn:microsoft.com/office/officeart/2005/8/layout/process4"/>
    <dgm:cxn modelId="{5495D5FC-9260-40A1-B064-873185106883}" type="presParOf" srcId="{4A178518-056A-44CC-8F89-8C77E6850F83}" destId="{5BD1ECBB-460D-4E3F-B5C9-4ED8FD433C0D}" srcOrd="2" destOrd="0" presId="urn:microsoft.com/office/officeart/2005/8/layout/process4"/>
    <dgm:cxn modelId="{967D416E-E1AE-4085-943C-DC53B1048E11}" type="presParOf" srcId="{5BD1ECBB-460D-4E3F-B5C9-4ED8FD433C0D}" destId="{7285463A-F554-449F-B1CD-1C07B8F74633}" srcOrd="0" destOrd="0" presId="urn:microsoft.com/office/officeart/2005/8/layout/process4"/>
    <dgm:cxn modelId="{40EA3747-7703-465E-A6C7-7DB5C0D50306}" type="presParOf" srcId="{5BD1ECBB-460D-4E3F-B5C9-4ED8FD433C0D}" destId="{E20075AA-E392-4353-A13B-7C87E584A2A0}" srcOrd="1" destOrd="0" presId="urn:microsoft.com/office/officeart/2005/8/layout/process4"/>
    <dgm:cxn modelId="{FC7DDF0C-943E-4EC3-ABEE-E7CA09A20644}" type="presParOf" srcId="{B9C302C4-94FF-4B75-ADC2-3CCE754EC9F7}" destId="{47390B5F-06DF-4D00-A928-BB1C316A625A}" srcOrd="1" destOrd="0" presId="urn:microsoft.com/office/officeart/2005/8/layout/process4"/>
    <dgm:cxn modelId="{AAD0C2DD-7C4D-4BF7-8B9F-0CB88FD2A33F}" type="presParOf" srcId="{B9C302C4-94FF-4B75-ADC2-3CCE754EC9F7}" destId="{DF09AD2D-99C9-4070-BA9A-24B8E2A7882D}" srcOrd="2" destOrd="0" presId="urn:microsoft.com/office/officeart/2005/8/layout/process4"/>
    <dgm:cxn modelId="{19C194AE-D0E2-4B38-AFA5-19A45FD011F9}" type="presParOf" srcId="{DF09AD2D-99C9-4070-BA9A-24B8E2A7882D}" destId="{DA9A6200-B963-485C-8FF3-995349486BE4}" srcOrd="0" destOrd="0" presId="urn:microsoft.com/office/officeart/2005/8/layout/process4"/>
    <dgm:cxn modelId="{3B2C0C90-C0EC-46A8-8C5E-2A93B64A88F5}" type="presParOf" srcId="{DF09AD2D-99C9-4070-BA9A-24B8E2A7882D}" destId="{43436FC5-1CE0-4F60-A2E5-5754A71E327F}" srcOrd="1" destOrd="0" presId="urn:microsoft.com/office/officeart/2005/8/layout/process4"/>
    <dgm:cxn modelId="{133F4ADD-646B-4333-A03A-D57FBAA952AA}" type="presParOf" srcId="{DF09AD2D-99C9-4070-BA9A-24B8E2A7882D}" destId="{1838589E-AE6A-4CA0-891D-48751A7F4A2F}" srcOrd="2" destOrd="0" presId="urn:microsoft.com/office/officeart/2005/8/layout/process4"/>
    <dgm:cxn modelId="{C46EEAB6-88CB-4DD7-832D-060074958782}" type="presParOf" srcId="{1838589E-AE6A-4CA0-891D-48751A7F4A2F}" destId="{7C5231D9-207B-47CB-B872-4061AD047AC0}" srcOrd="0" destOrd="0" presId="urn:microsoft.com/office/officeart/2005/8/layout/process4"/>
    <dgm:cxn modelId="{DA89C945-10B7-4DF2-A543-447FD49C9864}" type="presParOf" srcId="{1838589E-AE6A-4CA0-891D-48751A7F4A2F}" destId="{11634AC1-470F-4A37-A793-6278D5F57B01}" srcOrd="1" destOrd="0" presId="urn:microsoft.com/office/officeart/2005/8/layout/process4"/>
    <dgm:cxn modelId="{58C8F684-95AB-4585-864D-7E9B19AD085E}" type="presParOf" srcId="{B9C302C4-94FF-4B75-ADC2-3CCE754EC9F7}" destId="{1361CE2B-B71C-42BB-8B63-54153459438E}" srcOrd="3" destOrd="0" presId="urn:microsoft.com/office/officeart/2005/8/layout/process4"/>
    <dgm:cxn modelId="{FD2A6AF4-3D10-4F70-B6BD-01C6A8EB4469}" type="presParOf" srcId="{B9C302C4-94FF-4B75-ADC2-3CCE754EC9F7}" destId="{13198285-FDE6-45B2-BA19-788E97DE376D}" srcOrd="4" destOrd="0" presId="urn:microsoft.com/office/officeart/2005/8/layout/process4"/>
    <dgm:cxn modelId="{815190B3-9E15-4A37-B7DF-AA28E6584D7B}" type="presParOf" srcId="{13198285-FDE6-45B2-BA19-788E97DE376D}" destId="{9B094314-A9D6-433E-955E-DDC59A9BA06F}" srcOrd="0" destOrd="0" presId="urn:microsoft.com/office/officeart/2005/8/layout/process4"/>
    <dgm:cxn modelId="{8CC4942E-C2AD-44FE-954E-1FA2929162CD}" type="presParOf" srcId="{13198285-FDE6-45B2-BA19-788E97DE376D}" destId="{0D621F17-36B8-40AC-91D0-ECF55EFCEADE}" srcOrd="1" destOrd="0" presId="urn:microsoft.com/office/officeart/2005/8/layout/process4"/>
    <dgm:cxn modelId="{97A28EB3-D07A-421B-A545-91FC85FF2F95}" type="presParOf" srcId="{13198285-FDE6-45B2-BA19-788E97DE376D}" destId="{BD48F16B-EFCA-4CD8-A957-C3BA31956175}" srcOrd="2" destOrd="0" presId="urn:microsoft.com/office/officeart/2005/8/layout/process4"/>
    <dgm:cxn modelId="{F9CA8D8D-A1BE-4BCF-B499-90D8680A6E69}" type="presParOf" srcId="{BD48F16B-EFCA-4CD8-A957-C3BA31956175}" destId="{32D8BB31-C5B3-4FFF-AEE1-75B2B4AFB696}" srcOrd="0" destOrd="0" presId="urn:microsoft.com/office/officeart/2005/8/layout/process4"/>
    <dgm:cxn modelId="{500DC5A7-9B47-41A4-81AE-47E06D83BB4A}" type="presParOf" srcId="{BD48F16B-EFCA-4CD8-A957-C3BA31956175}" destId="{CCFEF22F-02F4-46B0-B6B4-975B1A57D48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295D9D-7471-42A8-A2FB-51890DAF34F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A07C6D-E579-4B34-B570-3CBA1C1CFD8B}">
      <dgm:prSet phldrT="[Текст]"/>
      <dgm:spPr/>
      <dgm:t>
        <a:bodyPr/>
        <a:lstStyle/>
        <a:p>
          <a:endParaRPr lang="ru-RU" dirty="0"/>
        </a:p>
      </dgm:t>
    </dgm:pt>
    <dgm:pt modelId="{54603689-71D5-441D-831C-C9E68BEF2C09}" type="parTrans" cxnId="{B56EB216-E6C6-4BCC-80A9-7CE03162C4F4}">
      <dgm:prSet/>
      <dgm:spPr/>
      <dgm:t>
        <a:bodyPr/>
        <a:lstStyle/>
        <a:p>
          <a:endParaRPr lang="ru-RU"/>
        </a:p>
      </dgm:t>
    </dgm:pt>
    <dgm:pt modelId="{6EA974E2-E939-4D18-9F19-FD2C497CDB7D}" type="sibTrans" cxnId="{B56EB216-E6C6-4BCC-80A9-7CE03162C4F4}">
      <dgm:prSet/>
      <dgm:spPr/>
      <dgm:t>
        <a:bodyPr/>
        <a:lstStyle/>
        <a:p>
          <a:endParaRPr lang="ru-RU"/>
        </a:p>
      </dgm:t>
    </dgm:pt>
    <dgm:pt modelId="{458AC982-8602-446A-B51C-D866F7D19DA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1" action="ppaction://hlinkfile"/>
            </a:rPr>
            <a:t>Тематическое, календарное планирование воспитательно-образовательной работы с детьми</a:t>
          </a:r>
          <a:endParaRPr lang="ru-RU" dirty="0"/>
        </a:p>
      </dgm:t>
    </dgm:pt>
    <dgm:pt modelId="{661DE114-A90E-46FF-846B-0787AC9AF24E}" type="parTrans" cxnId="{C287C068-A9AB-42EE-A84C-3DD679BECA6E}">
      <dgm:prSet/>
      <dgm:spPr/>
      <dgm:t>
        <a:bodyPr/>
        <a:lstStyle/>
        <a:p>
          <a:endParaRPr lang="ru-RU"/>
        </a:p>
      </dgm:t>
    </dgm:pt>
    <dgm:pt modelId="{36ABD671-202B-4AFE-A381-58D6EF2FB90E}" type="sibTrans" cxnId="{C287C068-A9AB-42EE-A84C-3DD679BECA6E}">
      <dgm:prSet/>
      <dgm:spPr/>
      <dgm:t>
        <a:bodyPr/>
        <a:lstStyle/>
        <a:p>
          <a:endParaRPr lang="ru-RU"/>
        </a:p>
      </dgm:t>
    </dgm:pt>
    <dgm:pt modelId="{2139196E-773D-442C-90E0-1E30E9C1042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2" action="ppaction://hlinkfile"/>
            </a:rPr>
            <a:t>Перечень консультаций для педагогов</a:t>
          </a:r>
          <a:endParaRPr lang="ru-RU" dirty="0"/>
        </a:p>
      </dgm:t>
    </dgm:pt>
    <dgm:pt modelId="{7671A12E-4955-4E01-ADAC-EF4C2EF549EB}" type="parTrans" cxnId="{0CA230E4-D44C-4D8F-9A9B-6C4FD1AB05F6}">
      <dgm:prSet/>
      <dgm:spPr/>
      <dgm:t>
        <a:bodyPr/>
        <a:lstStyle/>
        <a:p>
          <a:endParaRPr lang="ru-RU"/>
        </a:p>
      </dgm:t>
    </dgm:pt>
    <dgm:pt modelId="{A971FF17-C063-483F-A099-D76EAEA05DED}" type="sibTrans" cxnId="{0CA230E4-D44C-4D8F-9A9B-6C4FD1AB05F6}">
      <dgm:prSet/>
      <dgm:spPr/>
      <dgm:t>
        <a:bodyPr/>
        <a:lstStyle/>
        <a:p>
          <a:endParaRPr lang="ru-RU"/>
        </a:p>
      </dgm:t>
    </dgm:pt>
    <dgm:pt modelId="{7E4F84D8-F91D-4E62-9656-58D62AE23E51}">
      <dgm:prSet phldrT="[Текст]"/>
      <dgm:spPr/>
      <dgm:t>
        <a:bodyPr/>
        <a:lstStyle/>
        <a:p>
          <a:endParaRPr lang="ru-RU" dirty="0"/>
        </a:p>
      </dgm:t>
    </dgm:pt>
    <dgm:pt modelId="{6867BCD8-B266-47DC-9B8F-A661A372DB20}" type="parTrans" cxnId="{22F1AC7D-E857-420F-A7F7-1083267145E2}">
      <dgm:prSet/>
      <dgm:spPr/>
      <dgm:t>
        <a:bodyPr/>
        <a:lstStyle/>
        <a:p>
          <a:endParaRPr lang="ru-RU"/>
        </a:p>
      </dgm:t>
    </dgm:pt>
    <dgm:pt modelId="{BE89482B-0F9D-459A-B2EC-74AB1D08BDD7}" type="sibTrans" cxnId="{22F1AC7D-E857-420F-A7F7-1083267145E2}">
      <dgm:prSet/>
      <dgm:spPr/>
      <dgm:t>
        <a:bodyPr/>
        <a:lstStyle/>
        <a:p>
          <a:endParaRPr lang="ru-RU"/>
        </a:p>
      </dgm:t>
    </dgm:pt>
    <dgm:pt modelId="{2AEB2209-5A5C-4A43-BD43-7F299DA19202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3" action="ppaction://hlinkfile"/>
            </a:rPr>
            <a:t>Копии публикаций</a:t>
          </a:r>
          <a:endParaRPr lang="ru-RU" dirty="0"/>
        </a:p>
      </dgm:t>
    </dgm:pt>
    <dgm:pt modelId="{435C96BC-2112-4900-ADED-EAF44F93BB94}" type="parTrans" cxnId="{E975A25E-E96B-434F-9CE0-39FE89611589}">
      <dgm:prSet/>
      <dgm:spPr/>
      <dgm:t>
        <a:bodyPr/>
        <a:lstStyle/>
        <a:p>
          <a:endParaRPr lang="ru-RU"/>
        </a:p>
      </dgm:t>
    </dgm:pt>
    <dgm:pt modelId="{67F04C7A-B2FD-4FA3-8D5D-5D9BD8A234AE}" type="sibTrans" cxnId="{E975A25E-E96B-434F-9CE0-39FE89611589}">
      <dgm:prSet/>
      <dgm:spPr/>
      <dgm:t>
        <a:bodyPr/>
        <a:lstStyle/>
        <a:p>
          <a:endParaRPr lang="ru-RU"/>
        </a:p>
      </dgm:t>
    </dgm:pt>
    <dgm:pt modelId="{8E22A032-DE78-4E4E-B63B-F125E0625DA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4" action="ppaction://hlinkfile"/>
            </a:rPr>
            <a:t>Участие в профессиональных и педагогических конкурсах</a:t>
          </a:r>
          <a:endParaRPr lang="ru-RU" dirty="0"/>
        </a:p>
      </dgm:t>
    </dgm:pt>
    <dgm:pt modelId="{B9B597CB-F8B6-481E-9E79-EE6D9E23DF98}" type="parTrans" cxnId="{40746642-79EA-463C-A716-E2C86E0043EE}">
      <dgm:prSet/>
      <dgm:spPr/>
      <dgm:t>
        <a:bodyPr/>
        <a:lstStyle/>
        <a:p>
          <a:endParaRPr lang="ru-RU"/>
        </a:p>
      </dgm:t>
    </dgm:pt>
    <dgm:pt modelId="{96F2D350-F56E-4D13-BB3D-0D9B9E30F0E8}" type="sibTrans" cxnId="{40746642-79EA-463C-A716-E2C86E0043EE}">
      <dgm:prSet/>
      <dgm:spPr/>
      <dgm:t>
        <a:bodyPr/>
        <a:lstStyle/>
        <a:p>
          <a:endParaRPr lang="ru-RU"/>
        </a:p>
      </dgm:t>
    </dgm:pt>
    <dgm:pt modelId="{4078E6A5-CEAF-43F0-AF09-80D7934E5B00}">
      <dgm:prSet phldrT="[Текст]"/>
      <dgm:spPr/>
      <dgm:t>
        <a:bodyPr/>
        <a:lstStyle/>
        <a:p>
          <a:endParaRPr lang="ru-RU" dirty="0"/>
        </a:p>
      </dgm:t>
    </dgm:pt>
    <dgm:pt modelId="{391B0ABE-BDBE-40A3-987B-152402FF5B0A}" type="parTrans" cxnId="{D58D6300-A5D6-4646-910F-BB137F9D5B1C}">
      <dgm:prSet/>
      <dgm:spPr/>
      <dgm:t>
        <a:bodyPr/>
        <a:lstStyle/>
        <a:p>
          <a:endParaRPr lang="ru-RU"/>
        </a:p>
      </dgm:t>
    </dgm:pt>
    <dgm:pt modelId="{42578C93-9058-4FF3-B842-545717CF44A7}" type="sibTrans" cxnId="{D58D6300-A5D6-4646-910F-BB137F9D5B1C}">
      <dgm:prSet/>
      <dgm:spPr/>
      <dgm:t>
        <a:bodyPr/>
        <a:lstStyle/>
        <a:p>
          <a:endParaRPr lang="ru-RU"/>
        </a:p>
      </dgm:t>
    </dgm:pt>
    <dgm:pt modelId="{8A345D5E-22EB-42ED-94B3-2C8BDAD44066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5" action="ppaction://hlinkfile"/>
            </a:rPr>
            <a:t>Сотрудничество с вузами и средними специальными учебными заведениями.</a:t>
          </a:r>
          <a:endParaRPr lang="ru-RU" dirty="0"/>
        </a:p>
      </dgm:t>
    </dgm:pt>
    <dgm:pt modelId="{A7A36DE5-023C-428A-9313-121E5AA74A96}" type="parTrans" cxnId="{92B02313-8F8E-4B64-A46F-B70631977F5B}">
      <dgm:prSet/>
      <dgm:spPr/>
      <dgm:t>
        <a:bodyPr/>
        <a:lstStyle/>
        <a:p>
          <a:endParaRPr lang="ru-RU"/>
        </a:p>
      </dgm:t>
    </dgm:pt>
    <dgm:pt modelId="{372A0DBF-9EAD-493A-B7F5-E8B0F10A8164}" type="sibTrans" cxnId="{92B02313-8F8E-4B64-A46F-B70631977F5B}">
      <dgm:prSet/>
      <dgm:spPr/>
      <dgm:t>
        <a:bodyPr/>
        <a:lstStyle/>
        <a:p>
          <a:endParaRPr lang="ru-RU"/>
        </a:p>
      </dgm:t>
    </dgm:pt>
    <dgm:pt modelId="{8CCC6263-774E-467E-8E9D-F279011EA00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6" action="ppaction://hlinkfile"/>
            </a:rPr>
            <a:t>Работа по самообразованию</a:t>
          </a:r>
          <a:endParaRPr lang="ru-RU" dirty="0"/>
        </a:p>
      </dgm:t>
    </dgm:pt>
    <dgm:pt modelId="{A13FE8A4-0F57-40BA-9B4D-4CE97258DED8}" type="parTrans" cxnId="{1FCFB549-DA98-44D0-8557-C60AFCAC7D81}">
      <dgm:prSet/>
      <dgm:spPr/>
      <dgm:t>
        <a:bodyPr/>
        <a:lstStyle/>
        <a:p>
          <a:endParaRPr lang="ru-RU"/>
        </a:p>
      </dgm:t>
    </dgm:pt>
    <dgm:pt modelId="{F2F01C14-F745-42ED-92D2-8439866E7AFC}" type="sibTrans" cxnId="{1FCFB549-DA98-44D0-8557-C60AFCAC7D81}">
      <dgm:prSet/>
      <dgm:spPr/>
      <dgm:t>
        <a:bodyPr/>
        <a:lstStyle/>
        <a:p>
          <a:endParaRPr lang="ru-RU"/>
        </a:p>
      </dgm:t>
    </dgm:pt>
    <dgm:pt modelId="{34346A51-446A-4D38-A6C3-C1602B3B0C8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7" action="ppaction://hlinkfile"/>
            </a:rPr>
            <a:t>Конспекты организации видов деятельности детей на уровне мастер-класса.</a:t>
          </a:r>
          <a:endParaRPr lang="ru-RU" dirty="0"/>
        </a:p>
      </dgm:t>
    </dgm:pt>
    <dgm:pt modelId="{8D7CDC98-0DEA-41A2-BCC1-0A40FD43D09B}" type="parTrans" cxnId="{8751C432-C84B-40A9-BAF4-CD1C662E5A2F}">
      <dgm:prSet/>
      <dgm:spPr/>
      <dgm:t>
        <a:bodyPr/>
        <a:lstStyle/>
        <a:p>
          <a:endParaRPr lang="ru-RU"/>
        </a:p>
      </dgm:t>
    </dgm:pt>
    <dgm:pt modelId="{A9D46D69-648D-433C-98DE-A7682548DAA5}" type="sibTrans" cxnId="{8751C432-C84B-40A9-BAF4-CD1C662E5A2F}">
      <dgm:prSet/>
      <dgm:spPr/>
      <dgm:t>
        <a:bodyPr/>
        <a:lstStyle/>
        <a:p>
          <a:endParaRPr lang="ru-RU"/>
        </a:p>
      </dgm:t>
    </dgm:pt>
    <dgm:pt modelId="{58749ABF-CFB2-454B-9457-5AE932B2A9C7}" type="pres">
      <dgm:prSet presAssocID="{A1295D9D-7471-42A8-A2FB-51890DAF34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864F36-79C0-40A6-8929-5271158E9BF0}" type="pres">
      <dgm:prSet presAssocID="{20A07C6D-E579-4B34-B570-3CBA1C1CFD8B}" presName="composite" presStyleCnt="0"/>
      <dgm:spPr/>
    </dgm:pt>
    <dgm:pt modelId="{8FB202C7-3A03-44DA-B34B-52235E1FC8E8}" type="pres">
      <dgm:prSet presAssocID="{20A07C6D-E579-4B34-B570-3CBA1C1CFD8B}" presName="parentText" presStyleLbl="alignNode1" presStyleIdx="0" presStyleCnt="3" custLinFactNeighborX="4582" custLinFactNeighborY="-27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B5DA6-6897-4FBE-A42A-59D3080A4765}" type="pres">
      <dgm:prSet presAssocID="{20A07C6D-E579-4B34-B570-3CBA1C1CFD8B}" presName="descendantText" presStyleLbl="alignAcc1" presStyleIdx="0" presStyleCnt="3" custLinFactNeighborX="-144" custLinFactNeighborY="14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1A998-20FA-4357-B3F4-5AC3B22111A4}" type="pres">
      <dgm:prSet presAssocID="{6EA974E2-E939-4D18-9F19-FD2C497CDB7D}" presName="sp" presStyleCnt="0"/>
      <dgm:spPr/>
    </dgm:pt>
    <dgm:pt modelId="{D4EFFADA-29BF-4CD6-984E-46DAEBB76740}" type="pres">
      <dgm:prSet presAssocID="{7E4F84D8-F91D-4E62-9656-58D62AE23E51}" presName="composite" presStyleCnt="0"/>
      <dgm:spPr/>
    </dgm:pt>
    <dgm:pt modelId="{4B94A737-BAF7-4A96-AE70-B45FB0771B6C}" type="pres">
      <dgm:prSet presAssocID="{7E4F84D8-F91D-4E62-9656-58D62AE23E5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44DE4-085B-4EE7-BFE1-0EDDA0714F58}" type="pres">
      <dgm:prSet presAssocID="{7E4F84D8-F91D-4E62-9656-58D62AE23E5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615EB-35CA-4542-B88F-596DD1A88CCC}" type="pres">
      <dgm:prSet presAssocID="{BE89482B-0F9D-459A-B2EC-74AB1D08BDD7}" presName="sp" presStyleCnt="0"/>
      <dgm:spPr/>
    </dgm:pt>
    <dgm:pt modelId="{F7CD48C2-7EEF-461A-B3B3-6907E49C49BF}" type="pres">
      <dgm:prSet presAssocID="{4078E6A5-CEAF-43F0-AF09-80D7934E5B00}" presName="composite" presStyleCnt="0"/>
      <dgm:spPr/>
    </dgm:pt>
    <dgm:pt modelId="{FDB0BE8D-8AB3-4E59-A1ED-D55C03C65099}" type="pres">
      <dgm:prSet presAssocID="{4078E6A5-CEAF-43F0-AF09-80D7934E5B0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C9BDB-0FDD-428B-86F5-826C2810E63E}" type="pres">
      <dgm:prSet presAssocID="{4078E6A5-CEAF-43F0-AF09-80D7934E5B00}" presName="descendantText" presStyleLbl="alignAcc1" presStyleIdx="2" presStyleCnt="3" custLinFactNeighborX="-144" custLinFactNeighborY="-6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F1AC7D-E857-420F-A7F7-1083267145E2}" srcId="{A1295D9D-7471-42A8-A2FB-51890DAF34F0}" destId="{7E4F84D8-F91D-4E62-9656-58D62AE23E51}" srcOrd="1" destOrd="0" parTransId="{6867BCD8-B266-47DC-9B8F-A661A372DB20}" sibTransId="{BE89482B-0F9D-459A-B2EC-74AB1D08BDD7}"/>
    <dgm:cxn modelId="{0CA230E4-D44C-4D8F-9A9B-6C4FD1AB05F6}" srcId="{20A07C6D-E579-4B34-B570-3CBA1C1CFD8B}" destId="{2139196E-773D-442C-90E0-1E30E9C10423}" srcOrd="1" destOrd="0" parTransId="{7671A12E-4955-4E01-ADAC-EF4C2EF549EB}" sibTransId="{A971FF17-C063-483F-A099-D76EAEA05DED}"/>
    <dgm:cxn modelId="{7CA91657-6F04-4444-8D3A-8A3CC2EBE232}" type="presOf" srcId="{7E4F84D8-F91D-4E62-9656-58D62AE23E51}" destId="{4B94A737-BAF7-4A96-AE70-B45FB0771B6C}" srcOrd="0" destOrd="0" presId="urn:microsoft.com/office/officeart/2005/8/layout/chevron2"/>
    <dgm:cxn modelId="{E975A25E-E96B-434F-9CE0-39FE89611589}" srcId="{7E4F84D8-F91D-4E62-9656-58D62AE23E51}" destId="{2AEB2209-5A5C-4A43-BD43-7F299DA19202}" srcOrd="0" destOrd="0" parTransId="{435C96BC-2112-4900-ADED-EAF44F93BB94}" sibTransId="{67F04C7A-B2FD-4FA3-8D5D-5D9BD8A234AE}"/>
    <dgm:cxn modelId="{2F35DFFB-D6DC-4973-9FA4-99E468F578C3}" type="presOf" srcId="{4078E6A5-CEAF-43F0-AF09-80D7934E5B00}" destId="{FDB0BE8D-8AB3-4E59-A1ED-D55C03C65099}" srcOrd="0" destOrd="0" presId="urn:microsoft.com/office/officeart/2005/8/layout/chevron2"/>
    <dgm:cxn modelId="{CFEE73C6-F1DD-44A5-BFD3-CA12F5A9FCD3}" type="presOf" srcId="{20A07C6D-E579-4B34-B570-3CBA1C1CFD8B}" destId="{8FB202C7-3A03-44DA-B34B-52235E1FC8E8}" srcOrd="0" destOrd="0" presId="urn:microsoft.com/office/officeart/2005/8/layout/chevron2"/>
    <dgm:cxn modelId="{D58D6300-A5D6-4646-910F-BB137F9D5B1C}" srcId="{A1295D9D-7471-42A8-A2FB-51890DAF34F0}" destId="{4078E6A5-CEAF-43F0-AF09-80D7934E5B00}" srcOrd="2" destOrd="0" parTransId="{391B0ABE-BDBE-40A3-987B-152402FF5B0A}" sibTransId="{42578C93-9058-4FF3-B842-545717CF44A7}"/>
    <dgm:cxn modelId="{341003D3-3755-4AE0-A8D0-2C34ADCA0F0D}" type="presOf" srcId="{34346A51-446A-4D38-A6C3-C1602B3B0C83}" destId="{7D044DE4-085B-4EE7-BFE1-0EDDA0714F58}" srcOrd="0" destOrd="2" presId="urn:microsoft.com/office/officeart/2005/8/layout/chevron2"/>
    <dgm:cxn modelId="{92B02313-8F8E-4B64-A46F-B70631977F5B}" srcId="{4078E6A5-CEAF-43F0-AF09-80D7934E5B00}" destId="{8A345D5E-22EB-42ED-94B3-2C8BDAD44066}" srcOrd="0" destOrd="0" parTransId="{A7A36DE5-023C-428A-9313-121E5AA74A96}" sibTransId="{372A0DBF-9EAD-493A-B7F5-E8B0F10A8164}"/>
    <dgm:cxn modelId="{7B6D8AEC-8DB4-46D5-998A-C69F0D8E7421}" type="presOf" srcId="{2139196E-773D-442C-90E0-1E30E9C10423}" destId="{C74B5DA6-6897-4FBE-A42A-59D3080A4765}" srcOrd="0" destOrd="1" presId="urn:microsoft.com/office/officeart/2005/8/layout/chevron2"/>
    <dgm:cxn modelId="{8751C432-C84B-40A9-BAF4-CD1C662E5A2F}" srcId="{7E4F84D8-F91D-4E62-9656-58D62AE23E51}" destId="{34346A51-446A-4D38-A6C3-C1602B3B0C83}" srcOrd="2" destOrd="0" parTransId="{8D7CDC98-0DEA-41A2-BCC1-0A40FD43D09B}" sibTransId="{A9D46D69-648D-433C-98DE-A7682548DAA5}"/>
    <dgm:cxn modelId="{C287C068-A9AB-42EE-A84C-3DD679BECA6E}" srcId="{20A07C6D-E579-4B34-B570-3CBA1C1CFD8B}" destId="{458AC982-8602-446A-B51C-D866F7D19DA5}" srcOrd="0" destOrd="0" parTransId="{661DE114-A90E-46FF-846B-0787AC9AF24E}" sibTransId="{36ABD671-202B-4AFE-A381-58D6EF2FB90E}"/>
    <dgm:cxn modelId="{40746642-79EA-463C-A716-E2C86E0043EE}" srcId="{7E4F84D8-F91D-4E62-9656-58D62AE23E51}" destId="{8E22A032-DE78-4E4E-B63B-F125E0625DAA}" srcOrd="1" destOrd="0" parTransId="{B9B597CB-F8B6-481E-9E79-EE6D9E23DF98}" sibTransId="{96F2D350-F56E-4D13-BB3D-0D9B9E30F0E8}"/>
    <dgm:cxn modelId="{E679514A-DAD2-41B6-A70A-20B247DBFA0B}" type="presOf" srcId="{458AC982-8602-446A-B51C-D866F7D19DA5}" destId="{C74B5DA6-6897-4FBE-A42A-59D3080A4765}" srcOrd="0" destOrd="0" presId="urn:microsoft.com/office/officeart/2005/8/layout/chevron2"/>
    <dgm:cxn modelId="{C6D9E507-895E-4871-916A-DFA400E77AB9}" type="presOf" srcId="{8CCC6263-774E-467E-8E9D-F279011EA005}" destId="{08AC9BDB-0FDD-428B-86F5-826C2810E63E}" srcOrd="0" destOrd="1" presId="urn:microsoft.com/office/officeart/2005/8/layout/chevron2"/>
    <dgm:cxn modelId="{FC31939F-89AE-4005-90E9-DE9B1AAB608B}" type="presOf" srcId="{2AEB2209-5A5C-4A43-BD43-7F299DA19202}" destId="{7D044DE4-085B-4EE7-BFE1-0EDDA0714F58}" srcOrd="0" destOrd="0" presId="urn:microsoft.com/office/officeart/2005/8/layout/chevron2"/>
    <dgm:cxn modelId="{C8AFC4A3-6625-4EAD-8C40-9C65ECB87FDC}" type="presOf" srcId="{A1295D9D-7471-42A8-A2FB-51890DAF34F0}" destId="{58749ABF-CFB2-454B-9457-5AE932B2A9C7}" srcOrd="0" destOrd="0" presId="urn:microsoft.com/office/officeart/2005/8/layout/chevron2"/>
    <dgm:cxn modelId="{60B8D329-AB3A-4DB4-B70F-AF532945CA0D}" type="presOf" srcId="{8E22A032-DE78-4E4E-B63B-F125E0625DAA}" destId="{7D044DE4-085B-4EE7-BFE1-0EDDA0714F58}" srcOrd="0" destOrd="1" presId="urn:microsoft.com/office/officeart/2005/8/layout/chevron2"/>
    <dgm:cxn modelId="{B56EB216-E6C6-4BCC-80A9-7CE03162C4F4}" srcId="{A1295D9D-7471-42A8-A2FB-51890DAF34F0}" destId="{20A07C6D-E579-4B34-B570-3CBA1C1CFD8B}" srcOrd="0" destOrd="0" parTransId="{54603689-71D5-441D-831C-C9E68BEF2C09}" sibTransId="{6EA974E2-E939-4D18-9F19-FD2C497CDB7D}"/>
    <dgm:cxn modelId="{D8B6950E-5437-4EB3-9D16-CFF4CF0B1398}" type="presOf" srcId="{8A345D5E-22EB-42ED-94B3-2C8BDAD44066}" destId="{08AC9BDB-0FDD-428B-86F5-826C2810E63E}" srcOrd="0" destOrd="0" presId="urn:microsoft.com/office/officeart/2005/8/layout/chevron2"/>
    <dgm:cxn modelId="{1FCFB549-DA98-44D0-8557-C60AFCAC7D81}" srcId="{4078E6A5-CEAF-43F0-AF09-80D7934E5B00}" destId="{8CCC6263-774E-467E-8E9D-F279011EA005}" srcOrd="1" destOrd="0" parTransId="{A13FE8A4-0F57-40BA-9B4D-4CE97258DED8}" sibTransId="{F2F01C14-F745-42ED-92D2-8439866E7AFC}"/>
    <dgm:cxn modelId="{3057C84B-96EC-4C5D-8884-A0A143463DC3}" type="presParOf" srcId="{58749ABF-CFB2-454B-9457-5AE932B2A9C7}" destId="{8E864F36-79C0-40A6-8929-5271158E9BF0}" srcOrd="0" destOrd="0" presId="urn:microsoft.com/office/officeart/2005/8/layout/chevron2"/>
    <dgm:cxn modelId="{690DC9B1-12A0-44F4-8FE3-250CD91E306F}" type="presParOf" srcId="{8E864F36-79C0-40A6-8929-5271158E9BF0}" destId="{8FB202C7-3A03-44DA-B34B-52235E1FC8E8}" srcOrd="0" destOrd="0" presId="urn:microsoft.com/office/officeart/2005/8/layout/chevron2"/>
    <dgm:cxn modelId="{11F3BB7D-C168-4CBF-B96F-BAEE16D5C812}" type="presParOf" srcId="{8E864F36-79C0-40A6-8929-5271158E9BF0}" destId="{C74B5DA6-6897-4FBE-A42A-59D3080A4765}" srcOrd="1" destOrd="0" presId="urn:microsoft.com/office/officeart/2005/8/layout/chevron2"/>
    <dgm:cxn modelId="{31D11443-2CF0-4A1D-8DD8-29478C745477}" type="presParOf" srcId="{58749ABF-CFB2-454B-9457-5AE932B2A9C7}" destId="{1281A998-20FA-4357-B3F4-5AC3B22111A4}" srcOrd="1" destOrd="0" presId="urn:microsoft.com/office/officeart/2005/8/layout/chevron2"/>
    <dgm:cxn modelId="{BFE66ECC-512D-479F-A340-61BE5B0FE854}" type="presParOf" srcId="{58749ABF-CFB2-454B-9457-5AE932B2A9C7}" destId="{D4EFFADA-29BF-4CD6-984E-46DAEBB76740}" srcOrd="2" destOrd="0" presId="urn:microsoft.com/office/officeart/2005/8/layout/chevron2"/>
    <dgm:cxn modelId="{4FF97C92-089C-442B-8296-75A41DF93DF6}" type="presParOf" srcId="{D4EFFADA-29BF-4CD6-984E-46DAEBB76740}" destId="{4B94A737-BAF7-4A96-AE70-B45FB0771B6C}" srcOrd="0" destOrd="0" presId="urn:microsoft.com/office/officeart/2005/8/layout/chevron2"/>
    <dgm:cxn modelId="{7B5BC190-1E3F-4DB2-A916-92B9B316C743}" type="presParOf" srcId="{D4EFFADA-29BF-4CD6-984E-46DAEBB76740}" destId="{7D044DE4-085B-4EE7-BFE1-0EDDA0714F58}" srcOrd="1" destOrd="0" presId="urn:microsoft.com/office/officeart/2005/8/layout/chevron2"/>
    <dgm:cxn modelId="{932ED4B8-D32B-46F2-B279-93400FB66947}" type="presParOf" srcId="{58749ABF-CFB2-454B-9457-5AE932B2A9C7}" destId="{668615EB-35CA-4542-B88F-596DD1A88CCC}" srcOrd="3" destOrd="0" presId="urn:microsoft.com/office/officeart/2005/8/layout/chevron2"/>
    <dgm:cxn modelId="{7CCE6270-6816-4EAE-A274-077C59D0EA53}" type="presParOf" srcId="{58749ABF-CFB2-454B-9457-5AE932B2A9C7}" destId="{F7CD48C2-7EEF-461A-B3B3-6907E49C49BF}" srcOrd="4" destOrd="0" presId="urn:microsoft.com/office/officeart/2005/8/layout/chevron2"/>
    <dgm:cxn modelId="{2A6B3827-4469-466F-82CF-B3B73E72D05F}" type="presParOf" srcId="{F7CD48C2-7EEF-461A-B3B3-6907E49C49BF}" destId="{FDB0BE8D-8AB3-4E59-A1ED-D55C03C65099}" srcOrd="0" destOrd="0" presId="urn:microsoft.com/office/officeart/2005/8/layout/chevron2"/>
    <dgm:cxn modelId="{82CD0F88-C122-4EED-BF78-B0930B422573}" type="presParOf" srcId="{F7CD48C2-7EEF-461A-B3B3-6907E49C49BF}" destId="{08AC9BDB-0FDD-428B-86F5-826C2810E6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E3E1B4-89A4-433D-8361-0DE5EA46589B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0" y="3059187"/>
        <a:ext cx="6096000" cy="542210"/>
      </dsp:txXfrm>
    </dsp:sp>
    <dsp:sp modelId="{7285463A-F554-449F-B1CD-1C07B8F74633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0" y="3581316"/>
        <a:ext cx="3047999" cy="461883"/>
      </dsp:txXfrm>
    </dsp:sp>
    <dsp:sp modelId="{E20075AA-E392-4353-A13B-7C87E584A2A0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3048000" y="3581316"/>
        <a:ext cx="3047999" cy="461883"/>
      </dsp:txXfrm>
    </dsp:sp>
    <dsp:sp modelId="{43436FC5-1CE0-4F60-A2E5-5754A71E327F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0" y="1529953"/>
        <a:ext cx="6096000" cy="542047"/>
      </dsp:txXfrm>
    </dsp:sp>
    <dsp:sp modelId="{7C5231D9-207B-47CB-B872-4061AD047AC0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0" y="2072001"/>
        <a:ext cx="3047999" cy="461744"/>
      </dsp:txXfrm>
    </dsp:sp>
    <dsp:sp modelId="{11634AC1-470F-4A37-A793-6278D5F57B01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048000" y="2072001"/>
        <a:ext cx="3047999" cy="461744"/>
      </dsp:txXfrm>
    </dsp:sp>
    <dsp:sp modelId="{0D621F17-36B8-40AC-91D0-ECF55EFCEADE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0" y="718"/>
        <a:ext cx="6096000" cy="542047"/>
      </dsp:txXfrm>
    </dsp:sp>
    <dsp:sp modelId="{32D8BB31-C5B3-4FFF-AEE1-75B2B4AFB696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0" y="542766"/>
        <a:ext cx="3047999" cy="461744"/>
      </dsp:txXfrm>
    </dsp:sp>
    <dsp:sp modelId="{CCFEF22F-02F4-46B0-B6B4-975B1A57D480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048000" y="542766"/>
        <a:ext cx="3047999" cy="4617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B202C7-3A03-44DA-B34B-52235E1FC8E8}">
      <dsp:nvSpPr>
        <dsp:cNvPr id="0" name=""/>
        <dsp:cNvSpPr/>
      </dsp:nvSpPr>
      <dsp:spPr>
        <a:xfrm rot="5400000">
          <a:off x="-218432" y="277842"/>
          <a:ext cx="1852282" cy="1296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-218432" y="277842"/>
        <a:ext cx="1852282" cy="1296597"/>
      </dsp:txXfrm>
    </dsp:sp>
    <dsp:sp modelId="{C74B5DA6-6897-4FBE-A42A-59D3080A4765}">
      <dsp:nvSpPr>
        <dsp:cNvPr id="0" name=""/>
        <dsp:cNvSpPr/>
      </dsp:nvSpPr>
      <dsp:spPr>
        <a:xfrm rot="5400000">
          <a:off x="4393341" y="-2932815"/>
          <a:ext cx="1203983" cy="74188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1" action="ppaction://hlinkfile"/>
            </a:rPr>
            <a:t>Тематическое, календарное планирование воспитательно-образовательной работы с детьми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2" action="ppaction://hlinkfile"/>
            </a:rPr>
            <a:t>Перечень консультаций для педагогов</a:t>
          </a:r>
          <a:endParaRPr lang="ru-RU" sz="1700" kern="1200" dirty="0"/>
        </a:p>
      </dsp:txBody>
      <dsp:txXfrm rot="5400000">
        <a:off x="4393341" y="-2932815"/>
        <a:ext cx="1203983" cy="7418838"/>
      </dsp:txXfrm>
    </dsp:sp>
    <dsp:sp modelId="{4B94A737-BAF7-4A96-AE70-B45FB0771B6C}">
      <dsp:nvSpPr>
        <dsp:cNvPr id="0" name=""/>
        <dsp:cNvSpPr/>
      </dsp:nvSpPr>
      <dsp:spPr>
        <a:xfrm rot="5400000">
          <a:off x="-277842" y="1939337"/>
          <a:ext cx="1852282" cy="1296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-277842" y="1939337"/>
        <a:ext cx="1852282" cy="1296597"/>
      </dsp:txXfrm>
    </dsp:sp>
    <dsp:sp modelId="{7D044DE4-085B-4EE7-BFE1-0EDDA0714F58}">
      <dsp:nvSpPr>
        <dsp:cNvPr id="0" name=""/>
        <dsp:cNvSpPr/>
      </dsp:nvSpPr>
      <dsp:spPr>
        <a:xfrm rot="5400000">
          <a:off x="4404025" y="-1445932"/>
          <a:ext cx="1203983" cy="74188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3" action="ppaction://hlinkfile"/>
            </a:rPr>
            <a:t>Копии публикаций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4" action="ppaction://hlinkfile"/>
            </a:rPr>
            <a:t>Участие в профессиональных и педагогических конкурсах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5" action="ppaction://hlinkfile"/>
            </a:rPr>
            <a:t>Конспекты организации видов деятельности детей на уровне мастер-класса.</a:t>
          </a:r>
          <a:endParaRPr lang="ru-RU" sz="1700" kern="1200" dirty="0"/>
        </a:p>
      </dsp:txBody>
      <dsp:txXfrm rot="5400000">
        <a:off x="4404025" y="-1445932"/>
        <a:ext cx="1203983" cy="7418838"/>
      </dsp:txXfrm>
    </dsp:sp>
    <dsp:sp modelId="{FDB0BE8D-8AB3-4E59-A1ED-D55C03C65099}">
      <dsp:nvSpPr>
        <dsp:cNvPr id="0" name=""/>
        <dsp:cNvSpPr/>
      </dsp:nvSpPr>
      <dsp:spPr>
        <a:xfrm rot="5400000">
          <a:off x="-277842" y="3599894"/>
          <a:ext cx="1852282" cy="1296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-277842" y="3599894"/>
        <a:ext cx="1852282" cy="1296597"/>
      </dsp:txXfrm>
    </dsp:sp>
    <dsp:sp modelId="{08AC9BDB-0FDD-428B-86F5-826C2810E63E}">
      <dsp:nvSpPr>
        <dsp:cNvPr id="0" name=""/>
        <dsp:cNvSpPr/>
      </dsp:nvSpPr>
      <dsp:spPr>
        <a:xfrm rot="5400000">
          <a:off x="4393341" y="139014"/>
          <a:ext cx="1203983" cy="74188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6" action="ppaction://hlinkfile"/>
            </a:rPr>
            <a:t>Сотрудничество с вузами и средними специальными учебными заведениями.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solidFill>
                <a:srgbClr val="002060"/>
              </a:solidFill>
              <a:latin typeface="Franklin Gothic Book" pitchFamily="34" charset="0"/>
              <a:hlinkClick xmlns:r="http://schemas.openxmlformats.org/officeDocument/2006/relationships" r:id="rId7" action="ppaction://hlinkfile"/>
            </a:rPr>
            <a:t>Работа по самообразованию</a:t>
          </a:r>
          <a:endParaRPr lang="ru-RU" sz="1700" kern="1200" dirty="0"/>
        </a:p>
      </dsp:txBody>
      <dsp:txXfrm rot="5400000">
        <a:off x="4393341" y="139014"/>
        <a:ext cx="1203983" cy="7418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7565A-9971-4774-A547-26641187385C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17E95-3404-4250-B464-EC888A287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217E95-3404-4250-B464-EC888A28771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9AF98-39D4-403B-B15F-D7712C7D4289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0210-E75C-4157-9678-448EB320B67E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0E93-84DC-446F-97CE-4C0195A7FB20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B0E70-FB81-4D54-84F2-D9C957446016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11E1-A213-437B-BDDB-9C678B0F57A7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D6B1-B03A-42AD-811E-EAF66CA5A515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00D-BA3C-4F5C-AEF6-0000FBF2197A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755A-5087-4FD2-B88A-0B230FDBE51F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C9A87-3D7F-4333-9289-D4B69F5E7F03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144A-2F88-4299-A4D6-F08B9E1B79E1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4330-008B-4F64-853C-A4293C90938F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F7EE6-D9DF-434B-AE70-D1B9DAE3DA91}" type="datetime1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85;&#1072;&#1075;&#1088;&#1072;&#1076;&#1099;.docx" TargetMode="External"/><Relationship Id="rId2" Type="http://schemas.openxmlformats.org/officeDocument/2006/relationships/hyperlink" Target="&#1055;&#1086;&#1074;&#1099;&#1096;&#1077;&#1085;&#1080;&#1077;%20&#1082;&#1074;&#1072;&#1083;&#1080;&#1092;&#1080;&#1082;&#1072;&#1094;&#1080;&#1080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&#1044;&#1080;&#1087;&#1083;&#1086;&#1084;&#1099;%20&#1082;&#1086;&#1085;&#1082;&#1091;&#1088;&#1089;&#1086;&#1074;.docx" TargetMode="External"/><Relationship Id="rId4" Type="http://schemas.openxmlformats.org/officeDocument/2006/relationships/hyperlink" Target="&#1050;&#1086;&#1087;&#1080;&#1080;%20&#1076;&#1086;&#1082;&#1091;&#1084;&#1077;&#1085;&#1090;&#1086;&#1074;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4;&#1086;&#1088;&#1095;&#1077;&#1089;&#1090;&#1074;&#1086;%20&#1074;&#1086;&#1089;&#1087;&#1080;&#1090;&#1072;&#1085;&#1085;&#1080;&#1082;&#1086;&#1074;.pptx" TargetMode="External"/><Relationship Id="rId2" Type="http://schemas.openxmlformats.org/officeDocument/2006/relationships/hyperlink" Target="&#1091;&#1089;&#1087;&#1077;&#1093;&#1080;%20&#1080;%20&#1076;&#1086;&#1089;&#1090;&#1080;&#1078;&#1077;&#1085;&#1080;&#1103;%20&#1074;&#1086;&#1089;&#1087;&#1080;&#1090;&#1072;&#1085;&#1085;&#1080;&#1082;&#1086;&#1074;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&#1092;&#1086;&#1090;&#1086;&#1075;&#1088;&#1072;&#1092;&#1080;&#1080;%20&#1074;&#1086;&#1089;&#1087;&#1080;&#1090;&#1072;&#1085;&#1085;&#1080;&#1082;&#1086;&#1074;.pptx" TargetMode="External"/><Relationship Id="rId5" Type="http://schemas.openxmlformats.org/officeDocument/2006/relationships/hyperlink" Target="&#1054;&#1058;&#1047;&#1067;&#1042;&#1067;%20&#1056;&#1054;&#1044;&#1048;&#1058;&#1045;&#1051;&#1045;&#1049;.docx" TargetMode="External"/><Relationship Id="rId4" Type="http://schemas.openxmlformats.org/officeDocument/2006/relationships/hyperlink" Target="&#1082;&#1086;&#1085;&#1089;&#1087;&#1077;&#1082;&#1090;&#1099;%20&#1088;&#1072;&#1073;&#1086;&#1090;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9;&#1094;&#1077;&#1085;&#1072;&#1088;&#1080;&#1080;%20&#1084;&#1077;&#1088;&#1086;&#1087;&#1088;&#1080;&#1103;&#1090;&#1080;&#1081;%20&#1074;%20&#1044;&#1054;&#1059;" TargetMode="External"/><Relationship Id="rId2" Type="http://schemas.openxmlformats.org/officeDocument/2006/relationships/hyperlink" Target="&#1090;&#1074;&#1086;&#1088;&#1095;&#1077;&#1089;&#1082;&#1080;&#1077;%20&#1085;&#1072;&#1093;&#1086;&#1076;&#1082;&#1080;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&#1088;&#1072;&#1073;&#1086;&#1090;&#1072;%20&#1089;%20&#1088;&#1086;&#1076;&#1080;&#1090;&#1077;&#1083;&#1103;&#1084;&#1080;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4;&#1091;&#1079;&#1099;&#1082;&#1072;&#1083;&#1100;&#1085;&#1099;&#1077;%20&#1091;&#1075;&#1086;&#1083;&#1082;&#1080;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</a:t>
            </a: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31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МУЗЫКАЛЬНЫЙ РУКОВОДИТЕЛЬ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3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Подковыркина</a:t>
            </a:r>
            <a:r>
              <a:rPr lang="ru-RU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Любовь Алексеевна</a:t>
            </a: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п. </a:t>
            </a:r>
            <a:r>
              <a:rPr lang="ru-RU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Излучинск</a:t>
            </a:r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2010г.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Оглавление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endParaRPr lang="ru-RU" sz="2000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2" y="1397000"/>
          <a:ext cx="8001056" cy="431801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71503"/>
                <a:gridCol w="6286544"/>
                <a:gridCol w="1143009"/>
              </a:tblGrid>
              <a:tr h="72131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РАЗДЕЛЫ ПОРТФОЛИО</a:t>
                      </a:r>
                      <a:endParaRPr lang="ru-RU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стр.</a:t>
                      </a:r>
                      <a:endParaRPr lang="ru-RU" sz="2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13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ОБЩИЕ СВЕДЕНИЯ О ПЕДАГОГЕ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143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2.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РЕЗУЛЬТАТЫ ПЕДАГОГИЧЕСКОЙ ДЕЯТЕЛЬНОСТИ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13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3.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НАУЧНО-МЕТОДИЧЕСКАЯ ДЕЯТЕЛЬНОСТЬ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13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4.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ТВОРЧЕСКИЕ НАХОДКИ ПЕДАГОГА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13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СОЗДАНИЕ ПРЕДМЕТНО-ПРОСТРАНСТВЕННОЙ</a:t>
                      </a:r>
                      <a:r>
                        <a:rPr lang="ru-RU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СРЕДЫ В ДЕТСКОМ КОЛЛЕКТИВЕ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ОБЩИЕ СВЕДЕНИЯ О ПЕДАГОГЕ</a:t>
            </a:r>
            <a:endParaRPr lang="ru-RU" dirty="0"/>
          </a:p>
        </p:txBody>
      </p:sp>
      <p:pic>
        <p:nvPicPr>
          <p:cNvPr id="1026" name="Picture 2" descr="D:\мама\юбилей Л.А\Scan100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0"/>
            <a:ext cx="1447420" cy="17859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14480" y="1357298"/>
            <a:ext cx="64294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Ф.И.О.  </a:t>
            </a:r>
            <a:r>
              <a:rPr lang="ru-RU" b="1" u="sng" dirty="0" err="1" smtClean="0">
                <a:solidFill>
                  <a:srgbClr val="7030A0"/>
                </a:solidFill>
              </a:rPr>
              <a:t>Подковыркина</a:t>
            </a:r>
            <a:r>
              <a:rPr lang="ru-RU" b="1" u="sng" dirty="0" smtClean="0">
                <a:solidFill>
                  <a:srgbClr val="7030A0"/>
                </a:solidFill>
              </a:rPr>
              <a:t> Любовь Алексеевна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Год рождения: </a:t>
            </a:r>
            <a:r>
              <a:rPr lang="ru-RU" b="1" u="sng" dirty="0" smtClean="0">
                <a:solidFill>
                  <a:srgbClr val="7030A0"/>
                </a:solidFill>
              </a:rPr>
              <a:t>1959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Образование: </a:t>
            </a:r>
            <a:r>
              <a:rPr lang="ru-RU" b="1" u="sng" dirty="0" smtClean="0">
                <a:solidFill>
                  <a:srgbClr val="7030A0"/>
                </a:solidFill>
              </a:rPr>
              <a:t>Свердловское Областное Культурно-                                        просветительное училище , 1978 г.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Специальность: </a:t>
            </a:r>
            <a:r>
              <a:rPr lang="ru-RU" b="1" u="sng" dirty="0" smtClean="0">
                <a:solidFill>
                  <a:srgbClr val="7030A0"/>
                </a:solidFill>
              </a:rPr>
              <a:t>Культурно-просветительная работа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Квалификация: </a:t>
            </a:r>
            <a:r>
              <a:rPr lang="ru-RU" b="1" u="sng" dirty="0" smtClean="0">
                <a:solidFill>
                  <a:srgbClr val="7030A0"/>
                </a:solidFill>
              </a:rPr>
              <a:t>Руководитель самодеятельного хорового коллектива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Должность: </a:t>
            </a:r>
            <a:r>
              <a:rPr lang="ru-RU" b="1" u="sng" dirty="0" smtClean="0">
                <a:solidFill>
                  <a:srgbClr val="7030A0"/>
                </a:solidFill>
              </a:rPr>
              <a:t>Музыкальный руководитель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Квалификационная категория, срок ее действия:  </a:t>
            </a:r>
            <a:r>
              <a:rPr lang="ru-RU" b="1" u="sng" dirty="0" smtClean="0">
                <a:solidFill>
                  <a:srgbClr val="7030A0"/>
                </a:solidFill>
              </a:rPr>
              <a:t>Высшая</a:t>
            </a:r>
            <a:r>
              <a:rPr lang="ru-RU" b="1" u="sng" dirty="0" smtClean="0">
                <a:solidFill>
                  <a:srgbClr val="7030A0"/>
                </a:solidFill>
              </a:rPr>
              <a:t>, </a:t>
            </a:r>
            <a:r>
              <a:rPr lang="ru-RU" b="1" u="sng" dirty="0" smtClean="0">
                <a:solidFill>
                  <a:srgbClr val="7030A0"/>
                </a:solidFill>
              </a:rPr>
              <a:t>до  </a:t>
            </a:r>
            <a:r>
              <a:rPr lang="ru-RU" b="1" u="sng" dirty="0" smtClean="0">
                <a:solidFill>
                  <a:srgbClr val="7030A0"/>
                </a:solidFill>
              </a:rPr>
              <a:t>2015 </a:t>
            </a:r>
            <a:r>
              <a:rPr lang="ru-RU" b="1" u="sng" dirty="0" smtClean="0">
                <a:solidFill>
                  <a:srgbClr val="7030A0"/>
                </a:solidFill>
              </a:rPr>
              <a:t>г.   приказ №112 от 08.05.2008 г.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Трудовой и педагогический стаж работы в ДОУ: </a:t>
            </a:r>
            <a:r>
              <a:rPr lang="ru-RU" b="1" u="sng" dirty="0" smtClean="0">
                <a:solidFill>
                  <a:srgbClr val="7030A0"/>
                </a:solidFill>
              </a:rPr>
              <a:t>Стаж педагогической работы (по  специальности) </a:t>
            </a:r>
            <a:r>
              <a:rPr lang="ru-RU" b="1" u="sng" dirty="0" smtClean="0">
                <a:solidFill>
                  <a:srgbClr val="7030A0"/>
                </a:solidFill>
              </a:rPr>
              <a:t>28</a:t>
            </a:r>
            <a:r>
              <a:rPr lang="ru-RU" b="1" u="sng" dirty="0" smtClean="0">
                <a:solidFill>
                  <a:srgbClr val="7030A0"/>
                </a:solidFill>
              </a:rPr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лет, стаж в данной должности: 26лет.</a:t>
            </a:r>
          </a:p>
          <a:p>
            <a:r>
              <a:rPr lang="ru-RU" b="1" u="sng" dirty="0" smtClean="0">
                <a:solidFill>
                  <a:srgbClr val="7030A0"/>
                </a:solidFill>
              </a:rPr>
              <a:t>Стаж работы в данном учреждении </a:t>
            </a:r>
            <a:r>
              <a:rPr lang="ru-RU" b="1" u="sng" dirty="0" smtClean="0">
                <a:solidFill>
                  <a:srgbClr val="7030A0"/>
                </a:solidFill>
              </a:rPr>
              <a:t>24 года</a:t>
            </a:r>
          </a:p>
          <a:p>
            <a:r>
              <a:rPr lang="ru-RU" b="1" u="sng" dirty="0" smtClean="0">
                <a:solidFill>
                  <a:srgbClr val="7030A0"/>
                </a:solidFill>
              </a:rPr>
              <a:t>Заслуженный работник образования </a:t>
            </a:r>
            <a:r>
              <a:rPr lang="ru-RU" b="1" u="sng" dirty="0" err="1" smtClean="0">
                <a:solidFill>
                  <a:srgbClr val="7030A0"/>
                </a:solidFill>
              </a:rPr>
              <a:t>ХМАо-Югры</a:t>
            </a:r>
            <a:endParaRPr lang="ru-RU" b="1" u="sng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6776" y="0"/>
            <a:ext cx="642942" cy="6429395"/>
          </a:xfrm>
        </p:spPr>
        <p:txBody>
          <a:bodyPr vert="vert270"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sz="19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Общие  сведения</a:t>
            </a:r>
            <a:endParaRPr lang="ru-RU" sz="19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714356"/>
            <a:ext cx="778674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file"/>
              </a:rPr>
              <a:t>Повышение квалификации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</a:t>
            </a:r>
          </a:p>
          <a:p>
            <a:endParaRPr lang="ru-RU" sz="32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sz="1600" dirty="0" smtClean="0"/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file"/>
              </a:rPr>
              <a:t>Награды, грамоты, благодарственные письма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 action="ppaction://hlinkfile"/>
              </a:rPr>
              <a:t>Копии документов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 action="ppaction://hlinkfile"/>
              </a:rPr>
              <a:t>Дипломы конкурсов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педагогической деятельности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714488"/>
            <a:ext cx="871543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ru-RU" sz="2800" b="1" dirty="0" smtClean="0">
              <a:solidFill>
                <a:srgbClr val="7030A0"/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Franklin Gothic Book" pitchFamily="34" charset="0"/>
                <a:hlinkClick r:id="rId2" action="ppaction://hlinkfile"/>
              </a:rPr>
              <a:t>Успехи и достижения воспитанников </a:t>
            </a:r>
            <a:endParaRPr lang="ru-RU" sz="2800" b="1" dirty="0" smtClean="0">
              <a:solidFill>
                <a:srgbClr val="7030A0"/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Franklin Gothic Book" pitchFamily="34" charset="0"/>
                <a:hlinkClick r:id="rId3" action="ppaction://hlinkpres?slideindex=1&amp;slidetitle="/>
              </a:rPr>
              <a:t>Творчество воспитанников (рисунки)</a:t>
            </a:r>
            <a:endParaRPr lang="ru-RU" sz="2800" b="1" dirty="0" smtClean="0">
              <a:solidFill>
                <a:srgbClr val="7030A0"/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Franklin Gothic Book" pitchFamily="34" charset="0"/>
                <a:hlinkClick r:id="rId4" action="ppaction://hlinkfile"/>
              </a:rPr>
              <a:t> Конспекты </a:t>
            </a:r>
            <a:endParaRPr lang="ru-RU" sz="2800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defRPr/>
            </a:pPr>
            <a:endParaRPr lang="ru-RU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Franklin Gothic Book" pitchFamily="34" charset="0"/>
                <a:hlinkClick r:id="rId5" action="ppaction://hlinkfile"/>
              </a:rPr>
              <a:t>Отзывы родителей о деятельности педагога</a:t>
            </a:r>
            <a:endParaRPr lang="ru-RU" sz="2800" b="1" dirty="0" smtClean="0">
              <a:solidFill>
                <a:srgbClr val="7030A0"/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ru-RU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defRPr/>
            </a:pPr>
            <a:endParaRPr lang="ru-RU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Franklin Gothic Book" pitchFamily="34" charset="0"/>
                <a:hlinkClick r:id="rId6" action="ppaction://hlinkpres?slideindex=1&amp;slidetitle="/>
              </a:rPr>
              <a:t>Фотографии по организации среды и жизнедеятельности воспитанников</a:t>
            </a:r>
            <a:endParaRPr lang="ru-RU" b="1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Научно-методическая деятельность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76518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214282" y="1397000"/>
          <a:ext cx="8715436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Творческие находки педагога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643050"/>
            <a:ext cx="7572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hlinkClick r:id="rId2" action="ppaction://hlinkfile"/>
              </a:rPr>
              <a:t>Список творческих работ, проектов, рефератов,   выполняемых педагогом.</a:t>
            </a:r>
            <a:endParaRPr lang="ru-RU" sz="2400" b="1" i="1" dirty="0" smtClean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ru-RU" sz="2400" b="1" i="1" dirty="0" smtClean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hlinkClick r:id="rId3" action="ppaction://hlinkfile"/>
              </a:rPr>
              <a:t>Программы, сценарии мероприятий в коллективе ДОУ.</a:t>
            </a:r>
            <a:endParaRPr lang="ru-RU" sz="2400" b="1" i="1" dirty="0" smtClean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defRPr/>
            </a:pPr>
            <a:endParaRPr lang="ru-RU" sz="2400" b="1" i="1" dirty="0" smtClean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179388" indent="-179388" algn="just">
              <a:buClr>
                <a:srgbClr val="FF0000"/>
              </a:buClr>
              <a:buFont typeface="Wingdings" pitchFamily="2" charset="2"/>
              <a:buChar char="v"/>
              <a:defRPr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  <a:hlinkClick r:id="rId4" action="ppaction://hlinkfile"/>
              </a:rPr>
              <a:t>Взаимодействие с родителями</a:t>
            </a:r>
            <a:endParaRPr lang="ru-RU" sz="2400" b="1" i="1" dirty="0" smtClean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algn="just">
              <a:defRPr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 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/>
            </a:r>
            <a:br>
              <a:rPr lang="ru-RU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Создание предметно-пространственной среды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в детском коллективе</a:t>
            </a:r>
            <a:r>
              <a:rPr lang="ru-RU" b="1" dirty="0" smtClean="0">
                <a:solidFill>
                  <a:srgbClr val="FF3300"/>
                </a:solidFill>
                <a:latin typeface="Franklin Gothic Medium" pitchFamily="34" charset="0"/>
              </a:rPr>
              <a:t/>
            </a:r>
            <a:br>
              <a:rPr lang="ru-RU" b="1" dirty="0" smtClean="0">
                <a:solidFill>
                  <a:srgbClr val="FF3300"/>
                </a:solidFill>
                <a:latin typeface="Franklin Gothic Medium" pitchFamily="34" charset="0"/>
              </a:rPr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413338"/>
            <a:ext cx="83198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algn="just">
              <a:buClr>
                <a:srgbClr val="FF0000"/>
              </a:buClr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Franklin Gothic Book" pitchFamily="34" charset="0"/>
              </a:rPr>
              <a:t>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Franklin Gothic Book" pitchFamily="34" charset="0"/>
                <a:hlinkClick r:id="rId2" action="ppaction://hlinkfile"/>
              </a:rPr>
              <a:t>Описание «островков», «уголков» групповых помещений, характеризующих активность, доступность среды.</a:t>
            </a:r>
          </a:p>
          <a:p>
            <a:pPr marL="179388" indent="-179388" algn="just">
              <a:buClr>
                <a:srgbClr val="FF0000"/>
              </a:buClr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Franklin Gothic Book" pitchFamily="34" charset="0"/>
                <a:hlinkClick r:id="rId2" action="ppaction://hlinkfile"/>
              </a:rPr>
              <a:t> 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Franklin Gothic Book" pitchFamily="34" charset="0"/>
                <a:hlinkClick r:id="rId2" action="ppaction://hlinkfile"/>
              </a:rPr>
              <a:t>Фотографии групповой комнаты, организации деятельности воспитанников.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PORTFOLIO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составлено музыкальным руководителем ИМБ ДОУ ДСКВ «СКАЗКА»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Подковыркиной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Л.А.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</a:t>
            </a:r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292</Words>
  <Application>Microsoft Office PowerPoint</Application>
  <PresentationFormat>Экран (4:3)</PresentationFormat>
  <Paragraphs>87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P O R T F O L I O  МУЗЫКАЛЬНЫЙ РУКОВОДИТЕЛЬ Подковыркина Любовь Алексеевна  </vt:lpstr>
      <vt:lpstr>Оглавление</vt:lpstr>
      <vt:lpstr>ОБЩИЕ СВЕДЕНИЯ О ПЕДАГОГЕ</vt:lpstr>
      <vt:lpstr>Слайд 4</vt:lpstr>
      <vt:lpstr>Результаты педагогической деятельности</vt:lpstr>
      <vt:lpstr>Научно-методическая деятельность</vt:lpstr>
      <vt:lpstr>Творческие находки педагога</vt:lpstr>
      <vt:lpstr> Создание предметно-пространственной среды в детском коллективе </vt:lpstr>
      <vt:lpstr>PORTFOLIO  составлено музыкальным руководителем ИМБ ДОУ ДСКВ «СКАЗКА» Подковыркиной Л.А.   2011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МУЗЫКАЛЬНОГО РУКОВОДИТЕЛЯ </dc:title>
  <cp:lastModifiedBy>ЛЮБОВЬ</cp:lastModifiedBy>
  <cp:revision>139</cp:revision>
  <dcterms:modified xsi:type="dcterms:W3CDTF">2013-01-24T09:47:29Z</dcterms:modified>
</cp:coreProperties>
</file>