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7" r:id="rId2"/>
    <p:sldId id="266" r:id="rId3"/>
    <p:sldId id="258" r:id="rId4"/>
    <p:sldId id="268" r:id="rId5"/>
    <p:sldId id="267" r:id="rId6"/>
    <p:sldId id="260" r:id="rId7"/>
    <p:sldId id="261" r:id="rId8"/>
    <p:sldId id="259" r:id="rId9"/>
    <p:sldId id="262" r:id="rId10"/>
    <p:sldId id="269" r:id="rId11"/>
    <p:sldId id="263" r:id="rId12"/>
    <p:sldId id="265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C581-F918-436E-AF76-D0005B28E40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7B04-4384-448E-91CC-0D904FF61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C581-F918-436E-AF76-D0005B28E40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7B04-4384-448E-91CC-0D904FF61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C581-F918-436E-AF76-D0005B28E40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7B04-4384-448E-91CC-0D904FF61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C581-F918-436E-AF76-D0005B28E40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7B04-4384-448E-91CC-0D904FF61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C581-F918-436E-AF76-D0005B28E40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7B04-4384-448E-91CC-0D904FF61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C581-F918-436E-AF76-D0005B28E40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7B04-4384-448E-91CC-0D904FF61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C581-F918-436E-AF76-D0005B28E40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7B04-4384-448E-91CC-0D904FF61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C581-F918-436E-AF76-D0005B28E40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7B04-4384-448E-91CC-0D904FF61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C581-F918-436E-AF76-D0005B28E40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7B04-4384-448E-91CC-0D904FF61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C581-F918-436E-AF76-D0005B28E40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7B04-4384-448E-91CC-0D904FF61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C581-F918-436E-AF76-D0005B28E40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7B04-4384-448E-91CC-0D904FF61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5C581-F918-436E-AF76-D0005B28E40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07B04-4384-448E-91CC-0D904FF61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Оформление зимнего прогулочного участка</a:t>
            </a:r>
            <a:endParaRPr lang="ru-RU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6286544" cy="4500594"/>
          </a:xfrm>
          <a:prstGeom prst="cloud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Есть кораблик для ребят , прокатить любого рад!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0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2976" y="1553728"/>
            <a:ext cx="6715172" cy="5036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Наша горка просто клад!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Лучшая забава для ребят!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 09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2976" y="1571612"/>
            <a:ext cx="6715172" cy="5036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ДЛЯ ДЕТСКОГО САДА\Новая папка (2)\Изображение 02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428736"/>
            <a:ext cx="7643866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Есть и лабиринт у нас, он украшен просто класс!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5400684" cy="1643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хожденья есть дорожка!</a:t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широкая и стёжка!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08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214554"/>
            <a:ext cx="5643602" cy="4375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Изображение 1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86446" y="1285860"/>
            <a:ext cx="3149856" cy="5381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сугроба сделан ёж,  где ещё ежа найдёшь?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09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728" y="1571612"/>
            <a:ext cx="6286512" cy="471488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 для девчонок уголок, в гости приходи дружок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1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1538" y="1500173"/>
            <a:ext cx="6929486" cy="5197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5614998" cy="65722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старались для детей,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Привлекли родителей!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Вместе долго колдовали,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со снегом воевали!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 не напрасен был наш труд,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«Зимней сказкой»  участок зовут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x_613b28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714488"/>
            <a:ext cx="3009316" cy="3448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 участок просто диво!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Всё оформлено красиво!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0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14414" y="1500150"/>
            <a:ext cx="6643734" cy="4982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ДЛЯ ДЕТСКОГО САДА\Новая папка (2)\Изображение 02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500174"/>
            <a:ext cx="7643866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Кот учёный здесь лежит и кормушку сторожит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1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85728"/>
            <a:ext cx="8358246" cy="6268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Заяц с волком подружились, возле качели разместились!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1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2976" y="1464430"/>
            <a:ext cx="6929486" cy="5197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ДЛЯ ДЕТСКОГО САДА\Новая папка (2)\Изображение 01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785926"/>
            <a:ext cx="4500594" cy="4807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Колобок ребят встречает, поиграть  их приглашает!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 0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05443" y="2500307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ДЛЯ ДЕТСКОГО САДА\Новая папка (2)\Изображение 01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214290"/>
            <a:ext cx="4714908" cy="6215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2643206" cy="5226064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Зайка тоже детям рад, очень любит он ребят!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ДЛЯ ДЕТСКОГО САДА\Новая папка (2)\Изображение 01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4429156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25114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Рыбка наша не простая, красивая и золотая!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ФОТО ДЛЯ ДЕТСКОГО САДА\Новая папка (2)\Изображение 02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2928934"/>
            <a:ext cx="4572032" cy="3643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ДЛЯ ДЕТСКОГО САДА\Новая папка (2)\Изображение 01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285860"/>
            <a:ext cx="7286676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Три медведя здесь живут, в гости всех к себе зовут!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rgbClr val="0070C0"/>
      </a:dk1>
      <a:lt1>
        <a:srgbClr val="00B0F0"/>
      </a:lt1>
      <a:dk2>
        <a:srgbClr val="0070C0"/>
      </a:dk2>
      <a:lt2>
        <a:srgbClr val="00B0F0"/>
      </a:lt2>
      <a:accent1>
        <a:srgbClr val="0070C0"/>
      </a:accent1>
      <a:accent2>
        <a:srgbClr val="AC66BB"/>
      </a:accent2>
      <a:accent3>
        <a:srgbClr val="00B0F0"/>
      </a:accent3>
      <a:accent4>
        <a:srgbClr val="0070C0"/>
      </a:accent4>
      <a:accent5>
        <a:srgbClr val="CF6DA4"/>
      </a:accent5>
      <a:accent6>
        <a:srgbClr val="0070C0"/>
      </a:accent6>
      <a:hlink>
        <a:srgbClr val="00B0F0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118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Оформление зимнего прогулочного участка</vt:lpstr>
      <vt:lpstr>Наш участок просто диво! Всё оформлено красиво!</vt:lpstr>
      <vt:lpstr>Кот учёный здесь лежит и кормушку сторожит</vt:lpstr>
      <vt:lpstr>Слайд 4</vt:lpstr>
      <vt:lpstr>Заяц с волком подружились, возле качели разместились!</vt:lpstr>
      <vt:lpstr>Колобок ребят встречает, поиграть  их приглашает!</vt:lpstr>
      <vt:lpstr>Зайка тоже детям рад, очень любит он ребят!</vt:lpstr>
      <vt:lpstr>Рыбка наша не простая, красивая и золотая!</vt:lpstr>
      <vt:lpstr>Три медведя здесь живут, в гости всех к себе зовут!</vt:lpstr>
      <vt:lpstr>Есть кораблик для ребят , прокатить любого рад!</vt:lpstr>
      <vt:lpstr>Наша горка просто клад! Лучшая забава для ребят!</vt:lpstr>
      <vt:lpstr>Есть и лабиринт у нас, он украшен просто класс!</vt:lpstr>
      <vt:lpstr>Для хожденья есть дорожка!  И широкая и стёжка!</vt:lpstr>
      <vt:lpstr>Из сугроба сделан ёж,  где ещё ежа найдёшь?</vt:lpstr>
      <vt:lpstr>Здесь для девчонок уголок, в гости приходи дружок</vt:lpstr>
      <vt:lpstr>Мы старались для детей,  Привлекли родителей! Вместе долго колдовали, И со снегом воевали! Но не напрасен был наш труд, «Зимней сказкой»  участок зовут!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зимнего прогулочного участка</dc:title>
  <dc:creator>Admin</dc:creator>
  <cp:lastModifiedBy>Admin</cp:lastModifiedBy>
  <cp:revision>14</cp:revision>
  <dcterms:created xsi:type="dcterms:W3CDTF">2013-02-08T18:54:39Z</dcterms:created>
  <dcterms:modified xsi:type="dcterms:W3CDTF">2013-03-13T17:56:12Z</dcterms:modified>
</cp:coreProperties>
</file>