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Животный мир</a:t>
            </a:r>
            <a:br>
              <a:rPr lang="ru-RU" dirty="0" smtClean="0"/>
            </a:br>
            <a:r>
              <a:rPr lang="ru-RU" dirty="0" smtClean="0"/>
              <a:t>Хакасии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43042" y="2428868"/>
            <a:ext cx="58579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Меньше </a:t>
            </a:r>
            <a:r>
              <a:rPr lang="ru-RU" dirty="0" smtClean="0"/>
              <a:t>тигра, больше кошки,</a:t>
            </a:r>
            <a:br>
              <a:rPr lang="ru-RU" dirty="0" smtClean="0"/>
            </a:br>
            <a:r>
              <a:rPr lang="ru-RU" dirty="0" smtClean="0"/>
              <a:t>Над </a:t>
            </a:r>
            <a:r>
              <a:rPr lang="ru-RU" dirty="0" smtClean="0"/>
              <a:t>ушами кисти – рожки.</a:t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 smtClean="0"/>
              <a:t>виду кроток, но не верь:</a:t>
            </a:r>
            <a:br>
              <a:rPr lang="ru-RU" dirty="0" smtClean="0"/>
            </a:br>
            <a:r>
              <a:rPr lang="ru-RU" dirty="0" smtClean="0"/>
              <a:t>Страшен </a:t>
            </a:r>
            <a:r>
              <a:rPr lang="ru-RU" dirty="0" smtClean="0"/>
              <a:t>в гневе этот зверь.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571480"/>
            <a:ext cx="7433298" cy="556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00430" y="1305342"/>
            <a:ext cx="33575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Зверь большущий, </a:t>
            </a:r>
            <a:br>
              <a:rPr lang="ru-RU" dirty="0" smtClean="0"/>
            </a:br>
            <a:r>
              <a:rPr lang="ru-RU" dirty="0" smtClean="0"/>
              <a:t>Зверь толстущий, </a:t>
            </a:r>
            <a:br>
              <a:rPr lang="ru-RU" dirty="0" smtClean="0"/>
            </a:br>
            <a:r>
              <a:rPr lang="ru-RU" dirty="0" smtClean="0"/>
              <a:t>Зверь косолапый мохнатый.        </a:t>
            </a:r>
            <a:br>
              <a:rPr lang="ru-RU" dirty="0" smtClean="0"/>
            </a:br>
            <a:r>
              <a:rPr lang="ru-RU" dirty="0" smtClean="0"/>
              <a:t>Глаза как щелки, </a:t>
            </a:r>
            <a:br>
              <a:rPr lang="ru-RU" dirty="0" smtClean="0"/>
            </a:br>
            <a:r>
              <a:rPr lang="ru-RU" dirty="0" smtClean="0"/>
              <a:t>Хвост короток только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Зиму в берлоге проводит, </a:t>
            </a:r>
            <a:endParaRPr lang="ru-RU" dirty="0" smtClean="0"/>
          </a:p>
          <a:p>
            <a:r>
              <a:rPr lang="ru-RU" dirty="0" smtClean="0"/>
              <a:t>Летом </a:t>
            </a:r>
            <a:r>
              <a:rPr lang="ru-RU" dirty="0" smtClean="0"/>
              <a:t>по лесу бродит.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92867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868" y="1643050"/>
            <a:ext cx="22145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Я скачу туда – сюда                   </a:t>
            </a:r>
            <a:br>
              <a:rPr lang="ru-RU" dirty="0" smtClean="0"/>
            </a:br>
            <a:r>
              <a:rPr lang="ru-RU" dirty="0" smtClean="0"/>
              <a:t>По деревьям ловко. </a:t>
            </a:r>
            <a:br>
              <a:rPr lang="ru-RU" dirty="0" smtClean="0"/>
            </a:br>
            <a:r>
              <a:rPr lang="ru-RU" dirty="0" smtClean="0"/>
              <a:t>Не пустует никогда                   </a:t>
            </a:r>
            <a:br>
              <a:rPr lang="ru-RU" dirty="0" smtClean="0"/>
            </a:br>
            <a:r>
              <a:rPr lang="ru-RU" dirty="0" smtClean="0"/>
              <a:t>У меня кладовка</a:t>
            </a:r>
            <a:r>
              <a:rPr lang="ru-RU" dirty="0" smtClean="0"/>
              <a:t>..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500042"/>
            <a:ext cx="4571994" cy="57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571736" y="1571612"/>
            <a:ext cx="43577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По снегу бежит – петляет. </a:t>
            </a:r>
            <a:br>
              <a:rPr kumimoji="0" lang="ru-R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r>
              <a:rPr kumimoji="0" lang="ru-R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К лету шубку он меняет. </a:t>
            </a:r>
            <a:br>
              <a:rPr kumimoji="0" lang="ru-R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r>
              <a:rPr kumimoji="0" lang="ru-R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На снегу его не  видно,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Волку и лисе обидно</a:t>
            </a:r>
            <a:endParaRPr kumimoji="0" lang="ru-RU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928670"/>
            <a:ext cx="599512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1997839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Сердитый недотрога                   </a:t>
            </a:r>
            <a:br>
              <a:rPr lang="ru-RU" dirty="0" smtClean="0"/>
            </a:br>
            <a:r>
              <a:rPr lang="ru-RU" dirty="0" smtClean="0"/>
              <a:t>Живет в глуши </a:t>
            </a:r>
            <a:r>
              <a:rPr lang="ru-RU" dirty="0" smtClean="0"/>
              <a:t>лесной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Иголок очень много, </a:t>
            </a:r>
            <a:br>
              <a:rPr lang="ru-RU" dirty="0" smtClean="0"/>
            </a:br>
            <a:r>
              <a:rPr lang="ru-RU" dirty="0" smtClean="0"/>
              <a:t>А ниток ни одной.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714356"/>
            <a:ext cx="665797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071670" y="1785926"/>
            <a:ext cx="250033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Рыжая плутовка</a:t>
            </a:r>
            <a:br>
              <a:rPr kumimoji="0" lang="ru-RU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r>
              <a:rPr kumimoji="0" lang="ru-RU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Хитрая, ловкая.</a:t>
            </a:r>
            <a:br>
              <a:rPr kumimoji="0" lang="ru-RU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r>
              <a:rPr kumimoji="0" lang="ru-RU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Хвост пушистый – краса,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А зовут ее …</a:t>
            </a:r>
            <a:br>
              <a:rPr kumimoji="0" lang="ru-RU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r>
              <a:rPr kumimoji="0" lang="ru-RU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(лиса)</a:t>
            </a:r>
            <a:br>
              <a:rPr kumimoji="0" lang="ru-RU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r>
              <a:rPr kumimoji="0" lang="ru-RU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kumimoji="0" lang="ru-RU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endParaRPr kumimoji="0" lang="ru-RU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714356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199783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Дикий зверь тропой бежит, </a:t>
            </a:r>
          </a:p>
          <a:p>
            <a:r>
              <a:rPr lang="ru-RU" dirty="0" smtClean="0"/>
              <a:t>то как хрюкнет, завизжит,</a:t>
            </a:r>
          </a:p>
          <a:p>
            <a:r>
              <a:rPr lang="ru-RU" dirty="0" smtClean="0"/>
              <a:t> с ним детишек караван, это зверь, лесной….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928670"/>
            <a:ext cx="7636991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71802" y="1571612"/>
            <a:ext cx="29289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День </a:t>
            </a:r>
            <a:r>
              <a:rPr lang="ru-RU" dirty="0" smtClean="0"/>
              <a:t>и ночь по лесу рыщет,</a:t>
            </a:r>
            <a:br>
              <a:rPr lang="ru-RU" dirty="0" smtClean="0"/>
            </a:br>
            <a:r>
              <a:rPr lang="ru-RU" dirty="0" smtClean="0"/>
              <a:t>День </a:t>
            </a:r>
            <a:r>
              <a:rPr lang="ru-RU" dirty="0" smtClean="0"/>
              <a:t>и ночь добычу ищет.</a:t>
            </a:r>
            <a:br>
              <a:rPr lang="ru-RU" dirty="0" smtClean="0"/>
            </a:br>
            <a:r>
              <a:rPr lang="ru-RU" dirty="0" smtClean="0"/>
              <a:t>Ходит </a:t>
            </a:r>
            <a:r>
              <a:rPr lang="ru-RU" dirty="0" smtClean="0"/>
              <a:t>– бродит он молчком,</a:t>
            </a:r>
            <a:br>
              <a:rPr lang="ru-RU" dirty="0" smtClean="0"/>
            </a:br>
            <a:r>
              <a:rPr lang="ru-RU" dirty="0" smtClean="0"/>
              <a:t>Уши </a:t>
            </a:r>
            <a:r>
              <a:rPr lang="ru-RU" dirty="0" smtClean="0"/>
              <a:t>серые торчком.</a:t>
            </a:r>
            <a:br>
              <a:rPr lang="ru-RU" dirty="0" smtClean="0"/>
            </a:br>
            <a:r>
              <a:rPr lang="ru-RU" dirty="0" smtClean="0"/>
              <a:t> (</a:t>
            </a:r>
            <a:r>
              <a:rPr lang="ru-RU" dirty="0" smtClean="0"/>
              <a:t>волк)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142984"/>
            <a:ext cx="6000739" cy="4500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57356" y="1214422"/>
            <a:ext cx="6643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Трав копытами касаясь, </a:t>
            </a:r>
            <a:endParaRPr lang="ru-RU" dirty="0" smtClean="0"/>
          </a:p>
          <a:p>
            <a:r>
              <a:rPr lang="ru-RU" dirty="0" smtClean="0"/>
              <a:t>Ходит </a:t>
            </a:r>
            <a:r>
              <a:rPr lang="ru-RU" dirty="0" smtClean="0"/>
              <a:t>по лесу красавец. </a:t>
            </a:r>
            <a:br>
              <a:rPr lang="ru-RU" dirty="0" smtClean="0"/>
            </a:br>
            <a:r>
              <a:rPr lang="ru-RU" dirty="0" smtClean="0"/>
              <a:t>Ходит смело и легко, </a:t>
            </a:r>
            <a:br>
              <a:rPr lang="ru-RU" dirty="0" smtClean="0"/>
            </a:br>
            <a:r>
              <a:rPr lang="ru-RU" dirty="0" smtClean="0"/>
              <a:t>Рога раскинув широко. 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500042"/>
            <a:ext cx="7100326" cy="533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64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Животный мир Хакасии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Животный мир Хакасии</dc:title>
  <dc:creator>Elen</dc:creator>
  <cp:lastModifiedBy>Elen</cp:lastModifiedBy>
  <cp:revision>2</cp:revision>
  <dcterms:created xsi:type="dcterms:W3CDTF">2013-02-01T01:23:14Z</dcterms:created>
  <dcterms:modified xsi:type="dcterms:W3CDTF">2013-02-01T01:54:34Z</dcterms:modified>
</cp:coreProperties>
</file>