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" r:id="rId2"/>
    <p:sldId id="264" r:id="rId3"/>
    <p:sldId id="266" r:id="rId4"/>
    <p:sldId id="267" r:id="rId5"/>
    <p:sldId id="269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0829" autoAdjust="0"/>
  </p:normalViewPr>
  <p:slideViewPr>
    <p:cSldViewPr>
      <p:cViewPr>
        <p:scale>
          <a:sx n="64" d="100"/>
          <a:sy n="64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FEE9-E601-42E6-8975-2582B55E8205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DF738-F871-4EDB-A23B-DD9AA7333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806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DF738-F871-4EDB-A23B-DD9AA7333D9E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961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64F-B14F-4C68-B77D-28A41C04F735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1887-00CC-4DE5-8D53-46AD4C5A8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64F-B14F-4C68-B77D-28A41C04F735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1887-00CC-4DE5-8D53-46AD4C5A8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64F-B14F-4C68-B77D-28A41C04F735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1887-00CC-4DE5-8D53-46AD4C5A8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64F-B14F-4C68-B77D-28A41C04F735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1887-00CC-4DE5-8D53-46AD4C5A8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64F-B14F-4C68-B77D-28A41C04F735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1887-00CC-4DE5-8D53-46AD4C5A8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64F-B14F-4C68-B77D-28A41C04F735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1887-00CC-4DE5-8D53-46AD4C5A8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64F-B14F-4C68-B77D-28A41C04F735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1887-00CC-4DE5-8D53-46AD4C5A8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64F-B14F-4C68-B77D-28A41C04F735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1887-00CC-4DE5-8D53-46AD4C5A8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64F-B14F-4C68-B77D-28A41C04F735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1887-00CC-4DE5-8D53-46AD4C5A8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64F-B14F-4C68-B77D-28A41C04F735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1887-00CC-4DE5-8D53-46AD4C5A8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64F-B14F-4C68-B77D-28A41C04F735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3C1887-00CC-4DE5-8D53-46AD4C5A8B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8F664F-B14F-4C68-B77D-28A41C04F735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3C1887-00CC-4DE5-8D53-46AD4C5A8B9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nifiga-sebe.ru/uploads/posts/2009-05/thumbs/1241588309_2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723" y="5107510"/>
            <a:ext cx="52020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Карманникова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Елена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Саидовна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воспитатель НС(К)Ш-ДС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V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вида №89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г. Набережные Челны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3042" y="1112963"/>
            <a:ext cx="679791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0F6FC6">
                    <a:lumMod val="75000"/>
                  </a:srgbClr>
                </a:solidFill>
                <a:latin typeface="Verdana" pitchFamily="34" charset="0"/>
                <a:cs typeface="Courier New" pitchFamily="49" charset="0"/>
              </a:rPr>
              <a:t>Наш любимый детский </a:t>
            </a:r>
            <a:r>
              <a:rPr lang="ru-RU" sz="3200" dirty="0" smtClean="0">
                <a:solidFill>
                  <a:srgbClr val="0F6FC6">
                    <a:lumMod val="75000"/>
                  </a:srgbClr>
                </a:solidFill>
                <a:latin typeface="Verdana" pitchFamily="34" charset="0"/>
                <a:cs typeface="Courier New" pitchFamily="49" charset="0"/>
              </a:rPr>
              <a:t>сад</a:t>
            </a:r>
            <a:endParaRPr lang="ru-RU" sz="3200" dirty="0">
              <a:solidFill>
                <a:srgbClr val="0F6FC6">
                  <a:lumMod val="75000"/>
                </a:srgbClr>
              </a:solidFill>
              <a:latin typeface="Verdana" pitchFamily="34" charset="0"/>
              <a:cs typeface="Courier New" pitchFamily="49" charset="0"/>
            </a:endParaRPr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47600" y1="37918" x2="47600" y2="37918"/>
                        <a14:foregroundMark x1="45000" y1="35874" x2="45000" y2="35874"/>
                        <a14:foregroundMark x1="51000" y1="39033" x2="51000" y2="39033"/>
                        <a14:foregroundMark x1="49800" y1="38662" x2="49800" y2="38662"/>
                        <a14:foregroundMark x1="46000" y1="36803" x2="46000" y2="36803"/>
                        <a14:foregroundMark x1="48400" y1="46283" x2="48400" y2="46283"/>
                        <a14:foregroundMark x1="46800" y1="46468" x2="46800" y2="46468"/>
                        <a14:foregroundMark x1="45000" y1="47212" x2="45000" y2="47212"/>
                        <a14:foregroundMark x1="42600" y1="47584" x2="42600" y2="47584"/>
                        <a14:foregroundMark x1="41200" y1="47212" x2="41200" y2="47212"/>
                        <a14:foregroundMark x1="39800" y1="46468" x2="39800" y2="46468"/>
                        <a14:backgroundMark x1="81800" y1="96654" x2="81800" y2="96654"/>
                        <a14:backgroundMark x1="80200" y1="96654" x2="80200" y2="96654"/>
                        <a14:backgroundMark x1="80000" y1="96654" x2="80000" y2="96654"/>
                        <a14:backgroundMark x1="84600" y1="92751" x2="84600" y2="92751"/>
                        <a14:backgroundMark x1="84600" y1="92751" x2="84600" y2="92751"/>
                        <a14:backgroundMark x1="84600" y1="93680" x2="84600" y2="93680"/>
                        <a14:backgroundMark x1="85400" y1="93866" x2="85400" y2="93866"/>
                        <a14:backgroundMark x1="86800" y1="93866" x2="86800" y2="93866"/>
                        <a14:backgroundMark x1="87200" y1="93866" x2="87200" y2="93866"/>
                        <a14:backgroundMark x1="89200" y1="93866" x2="89200" y2="93866"/>
                        <a14:backgroundMark x1="89200" y1="93309" x2="89200" y2="93309"/>
                        <a14:backgroundMark x1="88600" y1="92379" x2="88600" y2="92379"/>
                        <a14:backgroundMark x1="88000" y1="91822" x2="88000" y2="91822"/>
                        <a14:backgroundMark x1="84400" y1="95725" x2="84400" y2="95725"/>
                        <a14:backgroundMark x1="83800" y1="96283" x2="92200" y2="96283"/>
                        <a14:backgroundMark x1="87200" y1="97398" x2="87200" y2="97398"/>
                        <a14:backgroundMark x1="85200" y1="97398" x2="85200" y2="97398"/>
                        <a14:backgroundMark x1="83800" y1="97026" x2="83800" y2="97026"/>
                        <a14:backgroundMark x1="83800" y1="97026" x2="92400" y2="95911"/>
                        <a14:backgroundMark x1="92200" y1="96468" x2="92200" y2="96468"/>
                        <a14:backgroundMark x1="86600" y1="95911" x2="86600" y2="95911"/>
                        <a14:backgroundMark x1="90200" y1="96283" x2="90200" y2="96283"/>
                        <a14:backgroundMark x1="90200" y1="98327" x2="90200" y2="98327"/>
                        <a14:backgroundMark x1="92000" y1="97770" x2="92000" y2="97770"/>
                        <a14:backgroundMark x1="93200" y1="97212" x2="93200" y2="97212"/>
                        <a14:backgroundMark x1="94600" y1="97026" x2="94600" y2="97026"/>
                        <a14:backgroundMark x1="94600" y1="97026" x2="96600" y2="97026"/>
                        <a14:backgroundMark x1="96600" y1="97026" x2="96600" y2="97026"/>
                        <a14:backgroundMark x1="70200" y1="9851" x2="70200" y2="9851"/>
                        <a14:backgroundMark x1="71800" y1="10967" x2="71800" y2="10967"/>
                        <a14:backgroundMark x1="71600" y1="11338" x2="71600" y2="11338"/>
                        <a14:backgroundMark x1="71600" y1="11710" x2="71600" y2="11710"/>
                        <a14:backgroundMark x1="71800" y1="13197" x2="71800" y2="13197"/>
                        <a14:backgroundMark x1="72000" y1="13569" x2="72000" y2="13569"/>
                        <a14:backgroundMark x1="73200" y1="13941" x2="73200" y2="13941"/>
                        <a14:backgroundMark x1="73800" y1="14870" x2="73800" y2="14870"/>
                        <a14:backgroundMark x1="73800" y1="14870" x2="73800" y2="14870"/>
                        <a14:backgroundMark x1="73000" y1="16543" x2="73000" y2="16543"/>
                        <a14:backgroundMark x1="85800" y1="71004" x2="85800" y2="71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67544" y="2135822"/>
            <a:ext cx="2877643" cy="3096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384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071678"/>
            <a:ext cx="5715040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14480" y="1071546"/>
            <a:ext cx="571504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Детский сад - наш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второй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дом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Verdana" pitchFamily="34" charset="0"/>
              <a:cs typeface="Courier New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7418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4357694"/>
            <a:ext cx="2880000" cy="216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4357694"/>
            <a:ext cx="2880000" cy="216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L3840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3" y="1785926"/>
            <a:ext cx="2910825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L3841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1785926"/>
            <a:ext cx="2880000" cy="2191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00100" y="857232"/>
            <a:ext cx="7166280" cy="430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В детском садике живут, здесь играют и поют…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4286256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Фото0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714488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Фото00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286256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5720" y="1714488"/>
            <a:ext cx="2643238" cy="17543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Мы приходим в детский сад, там игрушки стоят.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Паровоз, пароход, дожидаются ребят.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 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8" y="1714488"/>
            <a:ext cx="2500330" cy="17543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Вот кубики наши,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Мы строим дома.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Ты тоже научишься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Строить сама!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0" y="836712"/>
            <a:ext cx="424847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Мы играем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451" y="1000108"/>
            <a:ext cx="6317097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Вот какой хороший дом!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В нем растем мы с каждым днем.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3650" y="2174473"/>
            <a:ext cx="5736700" cy="430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44" y="857232"/>
            <a:ext cx="5120711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Использованные ресурсы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1357298"/>
            <a:ext cx="5072082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714488"/>
            <a:ext cx="2425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Рисунок  1 слайда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3143248"/>
            <a:ext cx="86439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Стихотворения: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  «Девочка новая» Н. Найденова,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  «Детский сад»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О.Выготская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,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  «Люби детский сад-твой второй дом!» Г.П. Шалаева, О. М. Журавлева,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   О.Г.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Сазанова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.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2428868"/>
            <a:ext cx="4413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Фотографии из личного архива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1643050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hlinkClick r:id="rId2"/>
              </a:rPr>
              <a:t>http://nifiga-sebe.ru/uploads/posts/2009-05/thumbs/1241588309_2.jpg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E953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142</Words>
  <Application>Microsoft Office PowerPoint</Application>
  <PresentationFormat>Экран (4:3)</PresentationFormat>
  <Paragraphs>28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56</cp:revision>
  <dcterms:created xsi:type="dcterms:W3CDTF">2011-10-24T14:06:40Z</dcterms:created>
  <dcterms:modified xsi:type="dcterms:W3CDTF">2011-10-29T14:35:47Z</dcterms:modified>
</cp:coreProperties>
</file>