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2F11-A842-47A5-B353-B04DE10AAD1E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Маленькие ножки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шагают по дорожке!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714620"/>
            <a:ext cx="5072098" cy="29241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smtClean="0">
                <a:solidFill>
                  <a:schemeClr val="tx1"/>
                </a:solidFill>
              </a:rPr>
              <a:t>Автор-составитель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</a:rPr>
              <a:t>Егорова С. 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Воспитатель ГБДОУ № 85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Красногвардейского р-на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г. Санкт-Петербург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2013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642918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пробок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2a9c5ee710e5fc5f9286bc3e386f1b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карандашей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f5b46dd37e35ead02267adc2c4cdb5b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600200"/>
            <a:ext cx="3143272" cy="4525963"/>
          </a:xfrm>
        </p:spPr>
      </p:pic>
      <p:pic>
        <p:nvPicPr>
          <p:cNvPr id="6" name="Рисунок 5" descr="b79f42e0e9bd5a53fc9503bff073de02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2714644" cy="476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Тематические дорожки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дорожка-с-домиками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6832600" cy="1803400"/>
          </a:xfrm>
        </p:spPr>
      </p:pic>
      <p:pic>
        <p:nvPicPr>
          <p:cNvPr id="5" name="Рисунок 4" descr="Дорожка-с-машинкам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143380"/>
            <a:ext cx="7708900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"Гусеница"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-дорожка со следами разного расположения.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a875df1bb9835dc31b25004ef351ae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785818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 далее, далее, далее…….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mceDZj8O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715172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721" y="1857364"/>
            <a:ext cx="8933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внимание))))))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(хождение босиком) </a:t>
            </a:r>
            <a:r>
              <a:rPr lang="ru-RU" dirty="0" smtClean="0"/>
              <a:t>– это вид закаливания, </a:t>
            </a:r>
            <a:r>
              <a:rPr lang="ru-RU" dirty="0"/>
              <a:t>который своими корнями уходит в далёкое прошлое. Так в Древней Греции </a:t>
            </a:r>
            <a:r>
              <a:rPr lang="ru-RU" dirty="0" err="1"/>
              <a:t>босохождение</a:t>
            </a:r>
            <a:r>
              <a:rPr lang="ru-RU" dirty="0"/>
              <a:t> было своего рода культом.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чего же нужно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dirty="0"/>
              <a:t>? Дело в том, что на коже стоп находится большое количество рецепторов, реагирующих на тепло и холод. Постоянное ношение обуви создаёт особый микроклимат для ног, при нарушение которого организм реагирует заболеванием. Вот почему </a:t>
            </a:r>
            <a:r>
              <a:rPr lang="ru-RU" dirty="0" smtClean="0"/>
              <a:t>стоит лишь переохладиться </a:t>
            </a:r>
            <a:r>
              <a:rPr lang="ru-RU" dirty="0"/>
              <a:t>или промочить ноги - и простуда тут как тут. Закаливание делает стопы ног менее чувствительным к колебаниям температуры, и следствие этого - снижение заболеваемости.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Один из вариантов </a:t>
            </a:r>
            <a:r>
              <a:rPr lang="ru-RU" dirty="0" err="1" smtClean="0"/>
              <a:t>босохождения</a:t>
            </a:r>
            <a:r>
              <a:rPr lang="ru-RU" dirty="0" smtClean="0"/>
              <a:t> – это хождение по массажным коврикам. Хождение по массажным коврикам рекомендуют деткам начиная с 1 года, т. к. ходьба по этим коврикам способствует формированию сводов стоп, тренировке мышц стоп и профилактике плоскостопия.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Кроме того, хождение по таким коврикам поможет ребенку научиться удерживать равновесие и познакомится с различными материалами, поверхностями (ребристыми, колючими, твердыми, мягкими и др.).</a:t>
            </a:r>
          </a:p>
          <a:p>
            <a:r>
              <a:rPr lang="ru-RU" dirty="0" smtClean="0"/>
              <a:t>Как </a:t>
            </a:r>
            <a:r>
              <a:rPr lang="ru-RU" dirty="0"/>
              <a:t>и любой вид закаливания,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dirty="0"/>
              <a:t> должно быть постепенным и </a:t>
            </a:r>
            <a:r>
              <a:rPr lang="ru-RU" dirty="0" smtClean="0"/>
              <a:t>систематическим.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Идеи для массажных ковриков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115328" cy="4483113"/>
          </a:xfrm>
        </p:spPr>
        <p:txBody>
          <a:bodyPr/>
          <a:lstStyle/>
          <a:p>
            <a:r>
              <a:rPr lang="ru-RU" dirty="0" smtClean="0"/>
              <a:t>Массажный коврик из морских камней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8022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7475" y="2247900"/>
            <a:ext cx="4557731" cy="346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Дорожка из старых джинсов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37844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2919" y="1285860"/>
            <a:ext cx="2898162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пуговиц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assazhnij_kovrik_4_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600201"/>
            <a:ext cx="3143272" cy="4686319"/>
          </a:xfrm>
        </p:spPr>
      </p:pic>
      <p:pic>
        <p:nvPicPr>
          <p:cNvPr id="5" name="Рисунок 4" descr="AMw854SBG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643050"/>
            <a:ext cx="405220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разных круп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357585" cy="4697427"/>
          </a:xfrm>
        </p:spPr>
      </p:pic>
      <p:pic>
        <p:nvPicPr>
          <p:cNvPr id="7" name="Рисунок 6" descr="20bcc9d0f51ac28c5c1207a42f1fdaab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457203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246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Маленькие ножки  шагают по дорожке! </vt:lpstr>
      <vt:lpstr>Слайд 2</vt:lpstr>
      <vt:lpstr>Слайд 3</vt:lpstr>
      <vt:lpstr>Слайд 4</vt:lpstr>
      <vt:lpstr>Слайд 5</vt:lpstr>
      <vt:lpstr>Идеи для массажных ковриков</vt:lpstr>
      <vt:lpstr>Дорожка из старых джинсов</vt:lpstr>
      <vt:lpstr>Из пуговиц</vt:lpstr>
      <vt:lpstr>Из разных круп</vt:lpstr>
      <vt:lpstr>Из пробок</vt:lpstr>
      <vt:lpstr>Из карандашей</vt:lpstr>
      <vt:lpstr>Тематические дорожки</vt:lpstr>
      <vt:lpstr>"Гусеница" -дорожка со следами разного расположения. </vt:lpstr>
      <vt:lpstr>И далее, далее, далее……. 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Босохождение</dc:title>
  <dc:creator>Даша</dc:creator>
  <cp:lastModifiedBy>Даша</cp:lastModifiedBy>
  <cp:revision>13</cp:revision>
  <dcterms:created xsi:type="dcterms:W3CDTF">2013-04-02T10:38:41Z</dcterms:created>
  <dcterms:modified xsi:type="dcterms:W3CDTF">2013-04-11T12:57:37Z</dcterms:modified>
</cp:coreProperties>
</file>