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AECE6-0BE8-45AB-9866-000DA683B039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E7C16-EDDF-4C9C-9317-35E641956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271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AECE6-0BE8-45AB-9866-000DA683B039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E7C16-EDDF-4C9C-9317-35E641956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579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AECE6-0BE8-45AB-9866-000DA683B039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E7C16-EDDF-4C9C-9317-35E641956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592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AECE6-0BE8-45AB-9866-000DA683B039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E7C16-EDDF-4C9C-9317-35E641956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665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AECE6-0BE8-45AB-9866-000DA683B039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E7C16-EDDF-4C9C-9317-35E641956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849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AECE6-0BE8-45AB-9866-000DA683B039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E7C16-EDDF-4C9C-9317-35E641956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064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AECE6-0BE8-45AB-9866-000DA683B039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E7C16-EDDF-4C9C-9317-35E641956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206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AECE6-0BE8-45AB-9866-000DA683B039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E7C16-EDDF-4C9C-9317-35E641956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17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AECE6-0BE8-45AB-9866-000DA683B039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E7C16-EDDF-4C9C-9317-35E641956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11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AECE6-0BE8-45AB-9866-000DA683B039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E7C16-EDDF-4C9C-9317-35E641956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639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AECE6-0BE8-45AB-9866-000DA683B039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E7C16-EDDF-4C9C-9317-35E641956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294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AECE6-0BE8-45AB-9866-000DA683B039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E7C16-EDDF-4C9C-9317-35E641956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932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Загадки (времена года)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ru-RU" dirty="0" smtClean="0"/>
              <a:t>Щиплет уши, щиплет нос,</a:t>
            </a:r>
          </a:p>
          <a:p>
            <a:pPr marL="0" indent="0" algn="r">
              <a:buNone/>
            </a:pPr>
            <a:r>
              <a:rPr lang="ru-RU" dirty="0" smtClean="0"/>
              <a:t>Лезет в валенки мороз.</a:t>
            </a:r>
          </a:p>
          <a:p>
            <a:pPr marL="0" indent="0" algn="r">
              <a:buNone/>
            </a:pPr>
            <a:r>
              <a:rPr lang="ru-RU" dirty="0" smtClean="0"/>
              <a:t>Брызнешь воду — упадёт</a:t>
            </a:r>
          </a:p>
          <a:p>
            <a:pPr marL="0" indent="0" algn="r">
              <a:buNone/>
            </a:pPr>
            <a:r>
              <a:rPr lang="ru-RU" dirty="0" smtClean="0"/>
              <a:t>Не вода уже, а лёд.</a:t>
            </a:r>
          </a:p>
          <a:p>
            <a:pPr marL="0" indent="0" algn="r">
              <a:buNone/>
            </a:pPr>
            <a:r>
              <a:rPr lang="ru-RU" dirty="0" smtClean="0"/>
              <a:t>Даже птице не </a:t>
            </a:r>
            <a:r>
              <a:rPr lang="ru-RU" dirty="0" err="1" smtClean="0"/>
              <a:t>летится</a:t>
            </a:r>
            <a:r>
              <a:rPr lang="ru-RU" dirty="0" smtClean="0"/>
              <a:t>,</a:t>
            </a:r>
          </a:p>
          <a:p>
            <a:pPr marL="0" indent="0" algn="r">
              <a:buNone/>
            </a:pPr>
            <a:r>
              <a:rPr lang="ru-RU" dirty="0" smtClean="0"/>
              <a:t>От мороза стынет птица.</a:t>
            </a:r>
          </a:p>
          <a:p>
            <a:pPr marL="0" indent="0" algn="r">
              <a:buNone/>
            </a:pPr>
            <a:r>
              <a:rPr lang="ru-RU" dirty="0" smtClean="0"/>
              <a:t>Повернуло солнце к лету.</a:t>
            </a:r>
          </a:p>
          <a:p>
            <a:pPr marL="0" indent="0" algn="r">
              <a:buNone/>
            </a:pPr>
            <a:r>
              <a:rPr lang="ru-RU" dirty="0" smtClean="0"/>
              <a:t>Что, скажи, за месяц это?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48880"/>
            <a:ext cx="3707904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39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Загадки (времена года)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Всё мрачней лицо природы:</a:t>
            </a:r>
          </a:p>
          <a:p>
            <a:pPr marL="0" indent="0">
              <a:buNone/>
            </a:pPr>
            <a:r>
              <a:rPr lang="ru-RU" dirty="0" smtClean="0"/>
              <a:t>Почернели огороды,</a:t>
            </a:r>
          </a:p>
          <a:p>
            <a:pPr marL="0" indent="0">
              <a:buNone/>
            </a:pPr>
            <a:r>
              <a:rPr lang="ru-RU" dirty="0" smtClean="0"/>
              <a:t>Оголяются леса,</a:t>
            </a:r>
          </a:p>
          <a:p>
            <a:pPr marL="0" indent="0">
              <a:buNone/>
            </a:pPr>
            <a:r>
              <a:rPr lang="ru-RU" dirty="0" smtClean="0"/>
              <a:t>Молкнут птичьи голоса,</a:t>
            </a:r>
          </a:p>
          <a:p>
            <a:pPr marL="0" indent="0">
              <a:buNone/>
            </a:pPr>
            <a:r>
              <a:rPr lang="ru-RU" dirty="0" smtClean="0"/>
              <a:t>Мишка в спячку завалился.</a:t>
            </a:r>
          </a:p>
          <a:p>
            <a:pPr marL="0" indent="0">
              <a:buNone/>
            </a:pPr>
            <a:r>
              <a:rPr lang="ru-RU" dirty="0" smtClean="0"/>
              <a:t>Что за месяц к нам явился?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628800"/>
            <a:ext cx="2448272" cy="479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39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Загадки (времена года)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ru-RU" dirty="0" smtClean="0"/>
              <a:t>Поле чёрно-белым стало:</a:t>
            </a:r>
          </a:p>
          <a:p>
            <a:pPr marL="0" indent="0" algn="r">
              <a:buNone/>
            </a:pPr>
            <a:r>
              <a:rPr lang="ru-RU" dirty="0" smtClean="0"/>
              <a:t>Падает то дождь, то снег.</a:t>
            </a:r>
          </a:p>
          <a:p>
            <a:pPr marL="0" indent="0" algn="r">
              <a:buNone/>
            </a:pPr>
            <a:r>
              <a:rPr lang="ru-RU" dirty="0" smtClean="0"/>
              <a:t>А ещё похолодало —</a:t>
            </a:r>
          </a:p>
          <a:p>
            <a:pPr marL="0" indent="0" algn="r">
              <a:buNone/>
            </a:pPr>
            <a:r>
              <a:rPr lang="ru-RU" dirty="0" smtClean="0"/>
              <a:t>Льдом сковало воды рек.</a:t>
            </a:r>
          </a:p>
          <a:p>
            <a:pPr marL="0" indent="0" algn="r">
              <a:buNone/>
            </a:pPr>
            <a:r>
              <a:rPr lang="ru-RU" dirty="0" smtClean="0"/>
              <a:t>Мёрзнет в поле озимь ржи.</a:t>
            </a:r>
          </a:p>
          <a:p>
            <a:pPr marL="0" indent="0" algn="r">
              <a:buNone/>
            </a:pPr>
            <a:r>
              <a:rPr lang="ru-RU" dirty="0" smtClean="0"/>
              <a:t>Что за месяц, подскажи?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844824"/>
            <a:ext cx="3456384" cy="420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39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Загадки (времена года)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Дни его — всех дней короче,</a:t>
            </a:r>
          </a:p>
          <a:p>
            <a:pPr marL="0" indent="0">
              <a:buNone/>
            </a:pPr>
            <a:r>
              <a:rPr lang="ru-RU" dirty="0" smtClean="0"/>
              <a:t>Всех ночей длиннее ночи.</a:t>
            </a:r>
          </a:p>
          <a:p>
            <a:pPr marL="0" indent="0">
              <a:buNone/>
            </a:pPr>
            <a:r>
              <a:rPr lang="ru-RU" dirty="0" smtClean="0"/>
              <a:t>На поля и на луга</a:t>
            </a:r>
          </a:p>
          <a:p>
            <a:pPr marL="0" indent="0">
              <a:buNone/>
            </a:pPr>
            <a:r>
              <a:rPr lang="ru-RU" dirty="0" smtClean="0"/>
              <a:t>До весны легли снега.</a:t>
            </a:r>
          </a:p>
          <a:p>
            <a:pPr marL="0" indent="0">
              <a:buNone/>
            </a:pPr>
            <a:r>
              <a:rPr lang="ru-RU" dirty="0" smtClean="0"/>
              <a:t>Только месяц наш пройдёт,</a:t>
            </a:r>
          </a:p>
          <a:p>
            <a:pPr marL="0" indent="0">
              <a:buNone/>
            </a:pPr>
            <a:r>
              <a:rPr lang="ru-RU" dirty="0" smtClean="0"/>
              <a:t>Мы встречаем Новый год.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10" y="2060848"/>
            <a:ext cx="3017505" cy="455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15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Загадки (времена года)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По ночам мороз силён,</a:t>
            </a:r>
          </a:p>
          <a:p>
            <a:pPr marL="0" indent="0">
              <a:buNone/>
            </a:pPr>
            <a:r>
              <a:rPr lang="ru-RU" dirty="0" smtClean="0"/>
              <a:t>Днём капели слышен звон.</a:t>
            </a:r>
          </a:p>
          <a:p>
            <a:pPr marL="0" indent="0">
              <a:buNone/>
            </a:pPr>
            <a:r>
              <a:rPr lang="ru-RU" dirty="0" smtClean="0"/>
              <a:t>День прибавился заметно.</a:t>
            </a:r>
          </a:p>
          <a:p>
            <a:pPr marL="0" indent="0">
              <a:buNone/>
            </a:pPr>
            <a:r>
              <a:rPr lang="ru-RU" dirty="0" smtClean="0"/>
              <a:t>Ну, так что за месяц это?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484784"/>
            <a:ext cx="3096344" cy="476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39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Загадки (времена года)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ru-RU" dirty="0" smtClean="0"/>
              <a:t>Дует тёплый южный ветер,</a:t>
            </a:r>
          </a:p>
          <a:p>
            <a:pPr marL="0" indent="0" algn="r">
              <a:buNone/>
            </a:pPr>
            <a:r>
              <a:rPr lang="ru-RU" dirty="0" smtClean="0"/>
              <a:t>Солнышко всё ярче светит.</a:t>
            </a:r>
          </a:p>
          <a:p>
            <a:pPr marL="0" indent="0" algn="r">
              <a:buNone/>
            </a:pPr>
            <a:r>
              <a:rPr lang="ru-RU" dirty="0" smtClean="0"/>
              <a:t>Снег худеет, мякнет, тает,</a:t>
            </a:r>
          </a:p>
          <a:p>
            <a:pPr marL="0" indent="0" algn="r">
              <a:buNone/>
            </a:pPr>
            <a:r>
              <a:rPr lang="ru-RU" dirty="0" smtClean="0"/>
              <a:t>Грач горластый прилетает.</a:t>
            </a:r>
          </a:p>
          <a:p>
            <a:pPr marL="0" indent="0" algn="r">
              <a:buNone/>
            </a:pPr>
            <a:r>
              <a:rPr lang="ru-RU" dirty="0" smtClean="0"/>
              <a:t>Что за месяц? Кто узнает?</a:t>
            </a:r>
          </a:p>
          <a:p>
            <a:pPr marL="0" indent="0" algn="r"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04864"/>
            <a:ext cx="3423389" cy="257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39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161" y="3429000"/>
            <a:ext cx="4320479" cy="324036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Загадки (времена года)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Яростно река ревёт</a:t>
            </a:r>
          </a:p>
          <a:p>
            <a:pPr marL="0" indent="0">
              <a:buNone/>
            </a:pPr>
            <a:r>
              <a:rPr lang="ru-RU" dirty="0" smtClean="0"/>
              <a:t>И разламывает лёд.</a:t>
            </a:r>
          </a:p>
          <a:p>
            <a:pPr marL="0" indent="0">
              <a:buNone/>
            </a:pPr>
            <a:r>
              <a:rPr lang="ru-RU" dirty="0" smtClean="0"/>
              <a:t>В домик свой скворец вернулся,</a:t>
            </a:r>
          </a:p>
          <a:p>
            <a:pPr marL="0" indent="0">
              <a:buNone/>
            </a:pPr>
            <a:r>
              <a:rPr lang="ru-RU" dirty="0" smtClean="0"/>
              <a:t>А в лесу медведь проснулся.</a:t>
            </a:r>
          </a:p>
          <a:p>
            <a:pPr marL="0" indent="0">
              <a:buNone/>
            </a:pPr>
            <a:r>
              <a:rPr lang="ru-RU" dirty="0" smtClean="0"/>
              <a:t>В небе жаворонка трель.</a:t>
            </a:r>
          </a:p>
          <a:p>
            <a:pPr marL="0" indent="0">
              <a:buNone/>
            </a:pPr>
            <a:r>
              <a:rPr lang="ru-RU" dirty="0" smtClean="0"/>
              <a:t>Кто же к нам пришёл?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339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Загадки (времена года)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В белый цвет оделся сад,</a:t>
            </a:r>
          </a:p>
          <a:p>
            <a:pPr marL="0" indent="0" algn="ctr">
              <a:buNone/>
            </a:pPr>
            <a:r>
              <a:rPr lang="ru-RU" dirty="0" smtClean="0"/>
              <a:t>Пчёлы первые летят.</a:t>
            </a:r>
          </a:p>
          <a:p>
            <a:pPr marL="0" indent="0" algn="ctr">
              <a:buNone/>
            </a:pPr>
            <a:r>
              <a:rPr lang="ru-RU" dirty="0" smtClean="0"/>
              <a:t>Гром грохочет. Угадай,</a:t>
            </a:r>
          </a:p>
          <a:p>
            <a:pPr marL="0" indent="0" algn="ctr">
              <a:buNone/>
            </a:pPr>
            <a:r>
              <a:rPr lang="ru-RU" dirty="0" smtClean="0"/>
              <a:t>Что за месяц это?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077072"/>
            <a:ext cx="352425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39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Загадки (времена года)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400" dirty="0" smtClean="0"/>
              <a:t>Тёплый, длинный-длинный день.</a:t>
            </a:r>
          </a:p>
          <a:p>
            <a:pPr marL="0" indent="0" algn="ctr">
              <a:buNone/>
            </a:pPr>
            <a:r>
              <a:rPr lang="ru-RU" sz="2400" dirty="0" smtClean="0"/>
              <a:t>В полдень — крохотная тень.</a:t>
            </a:r>
          </a:p>
          <a:p>
            <a:pPr marL="0" indent="0" algn="ctr">
              <a:buNone/>
            </a:pPr>
            <a:r>
              <a:rPr lang="ru-RU" sz="2400" dirty="0" smtClean="0"/>
              <a:t>Зацветает в поле колос,</a:t>
            </a:r>
          </a:p>
          <a:p>
            <a:pPr marL="0" indent="0" algn="ctr">
              <a:buNone/>
            </a:pPr>
            <a:r>
              <a:rPr lang="ru-RU" sz="2400" dirty="0" smtClean="0"/>
              <a:t>Подаёт кузнечик голос.</a:t>
            </a:r>
          </a:p>
          <a:p>
            <a:pPr marL="0" indent="0" algn="ctr">
              <a:buNone/>
            </a:pPr>
            <a:r>
              <a:rPr lang="ru-RU" sz="2400" dirty="0" smtClean="0"/>
              <a:t>Дозревает земляника.</a:t>
            </a:r>
          </a:p>
          <a:p>
            <a:pPr marL="0" indent="0" algn="ctr">
              <a:buNone/>
            </a:pPr>
            <a:r>
              <a:rPr lang="ru-RU" sz="2400" dirty="0" smtClean="0"/>
              <a:t>Что за месяц, подскажи-ка</a:t>
            </a:r>
            <a:r>
              <a:rPr lang="ru-RU" dirty="0" smtClean="0"/>
              <a:t>?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04" y="4437112"/>
            <a:ext cx="7566025" cy="2284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339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Загадки (времена года)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ru-RU" dirty="0" smtClean="0"/>
              <a:t>Жаркий, знойный, душный день,</a:t>
            </a:r>
          </a:p>
          <a:p>
            <a:pPr marL="0" indent="0" algn="r">
              <a:buNone/>
            </a:pPr>
            <a:r>
              <a:rPr lang="ru-RU" dirty="0" smtClean="0"/>
              <a:t>Даже куры ищут тень.</a:t>
            </a:r>
          </a:p>
          <a:p>
            <a:pPr marL="0" indent="0" algn="r">
              <a:buNone/>
            </a:pPr>
            <a:r>
              <a:rPr lang="ru-RU" dirty="0" smtClean="0"/>
              <a:t>Началась косьба хлебов,</a:t>
            </a:r>
          </a:p>
          <a:p>
            <a:pPr marL="0" indent="0" algn="r">
              <a:buNone/>
            </a:pPr>
            <a:r>
              <a:rPr lang="ru-RU" dirty="0" smtClean="0"/>
              <a:t>Время ягод и грибов.</a:t>
            </a:r>
          </a:p>
          <a:p>
            <a:pPr marL="0" indent="0" algn="r">
              <a:buNone/>
            </a:pPr>
            <a:r>
              <a:rPr lang="ru-RU" dirty="0" smtClean="0"/>
              <a:t>Дни его — вершина лета.</a:t>
            </a:r>
          </a:p>
          <a:p>
            <a:pPr marL="0" indent="0" algn="r">
              <a:buNone/>
            </a:pPr>
            <a:r>
              <a:rPr lang="ru-RU" dirty="0" smtClean="0"/>
              <a:t>Что, скажи, за месяц это?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20888"/>
            <a:ext cx="3923928" cy="318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39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068960"/>
            <a:ext cx="5321477" cy="354973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Загадки (времена года)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Листья клёна пожелтели,</a:t>
            </a:r>
          </a:p>
          <a:p>
            <a:pPr marL="0" indent="0">
              <a:buNone/>
            </a:pPr>
            <a:r>
              <a:rPr lang="ru-RU" dirty="0" smtClean="0"/>
              <a:t>В страны юга улетели</a:t>
            </a:r>
          </a:p>
          <a:p>
            <a:pPr marL="0" indent="0">
              <a:buNone/>
            </a:pPr>
            <a:r>
              <a:rPr lang="ru-RU" dirty="0" smtClean="0"/>
              <a:t>Быстрокрылые стрижи.</a:t>
            </a:r>
          </a:p>
          <a:p>
            <a:pPr marL="0" indent="0">
              <a:buNone/>
            </a:pPr>
            <a:r>
              <a:rPr lang="ru-RU" dirty="0" smtClean="0"/>
              <a:t>Что за месяц, подскажи?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339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3879824" cy="3052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Загадки (времена года)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ru-RU" dirty="0" smtClean="0"/>
              <a:t>Опустел колхозный сад,</a:t>
            </a:r>
          </a:p>
          <a:p>
            <a:pPr marL="0" indent="0" algn="r">
              <a:buNone/>
            </a:pPr>
            <a:r>
              <a:rPr lang="ru-RU" dirty="0" smtClean="0"/>
              <a:t>Паутинки вдаль летят,</a:t>
            </a:r>
          </a:p>
          <a:p>
            <a:pPr marL="0" indent="0" algn="r">
              <a:buNone/>
            </a:pPr>
            <a:r>
              <a:rPr lang="ru-RU" dirty="0" smtClean="0"/>
              <a:t>И на южный край земли</a:t>
            </a:r>
          </a:p>
          <a:p>
            <a:pPr marL="0" indent="0" algn="r">
              <a:buNone/>
            </a:pPr>
            <a:r>
              <a:rPr lang="ru-RU" dirty="0" smtClean="0"/>
              <a:t>Потянулись журавли.</a:t>
            </a:r>
          </a:p>
          <a:p>
            <a:pPr marL="0" indent="0" algn="r">
              <a:buNone/>
            </a:pPr>
            <a:r>
              <a:rPr lang="ru-RU" dirty="0" smtClean="0"/>
              <a:t>Распахнулись двери школ.</a:t>
            </a:r>
          </a:p>
          <a:p>
            <a:pPr marL="0" indent="0" algn="r">
              <a:buNone/>
            </a:pPr>
            <a:r>
              <a:rPr lang="ru-RU" dirty="0" smtClean="0"/>
              <a:t>Что за месяц к нам пришёл?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339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404</Words>
  <Application>Microsoft Office PowerPoint</Application>
  <PresentationFormat>Экран (4:3)</PresentationFormat>
  <Paragraphs>79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Загадки (времена года)</vt:lpstr>
      <vt:lpstr>Загадки (времена года)</vt:lpstr>
      <vt:lpstr>Загадки (времена года)</vt:lpstr>
      <vt:lpstr>Загадки (времена года)</vt:lpstr>
      <vt:lpstr>Загадки (времена года)</vt:lpstr>
      <vt:lpstr>Загадки (времена года)</vt:lpstr>
      <vt:lpstr>Загадки (времена года)</vt:lpstr>
      <vt:lpstr>Загадки (времена года)</vt:lpstr>
      <vt:lpstr>Загадки (времена года)</vt:lpstr>
      <vt:lpstr>Загадки (времена года)</vt:lpstr>
      <vt:lpstr>Загадки (времена года)</vt:lpstr>
      <vt:lpstr>Загадки (времена года)</vt:lpstr>
    </vt:vector>
  </TitlesOfParts>
  <Company>ФАУГИ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Загадки (времена года)</dc:title>
  <dc:creator>sam</dc:creator>
  <cp:lastModifiedBy>sam</cp:lastModifiedBy>
  <cp:revision>10</cp:revision>
  <dcterms:created xsi:type="dcterms:W3CDTF">2013-03-12T13:59:27Z</dcterms:created>
  <dcterms:modified xsi:type="dcterms:W3CDTF">2013-03-12T14:48:06Z</dcterms:modified>
</cp:coreProperties>
</file>