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8" r:id="rId4"/>
    <p:sldId id="265" r:id="rId5"/>
    <p:sldId id="260" r:id="rId6"/>
    <p:sldId id="261" r:id="rId7"/>
    <p:sldId id="262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DCE0-3CAD-4658-BB96-1CFD3FC86E0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5B23-6015-4E98-ABD8-D9D21645A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25B23-6015-4E98-ABD8-D9D21645AD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WordArt 3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214414" y="214290"/>
            <a:ext cx="7358114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Impact"/>
              </a:rPr>
              <a:t>Наш красивый</a:t>
            </a:r>
          </a:p>
          <a:p>
            <a:pPr algn="ctr" rtl="0"/>
            <a:r>
              <a:rPr lang="ru-RU" sz="4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Impact"/>
              </a:rPr>
              <a:t>детский сад!</a:t>
            </a:r>
            <a:endParaRPr lang="ru-RU" sz="4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latin typeface="Impact"/>
            </a:endParaRPr>
          </a:p>
        </p:txBody>
      </p:sp>
      <p:pic>
        <p:nvPicPr>
          <p:cNvPr id="9" name="Picture 2" descr="D:\Рабочие документы Лена\ФОТО 2012\фото лето\Виды сада от Насти\IMG_11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1857364"/>
            <a:ext cx="5566472" cy="3710981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000232" y="5715016"/>
            <a:ext cx="59340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Ленинградская область город Кириши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357290" y="6215082"/>
            <a:ext cx="7143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МДОУ «Детский сад № 17 компенсирующего вида»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D:\Рабочие документы Лена\ФОТО 2012\фото лето\мой сад 2\DSC015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143488"/>
            <a:ext cx="2643206" cy="1714512"/>
          </a:xfrm>
          <a:prstGeom prst="rect">
            <a:avLst/>
          </a:prstGeom>
          <a:noFill/>
        </p:spPr>
      </p:pic>
      <p:pic>
        <p:nvPicPr>
          <p:cNvPr id="6148" name="Picture 4" descr="D:\Рабочие документы Лена\ФОТО 2012\фото лето\мой сад 2\DSC015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0042"/>
            <a:ext cx="4064000" cy="3048000"/>
          </a:xfrm>
          <a:prstGeom prst="rect">
            <a:avLst/>
          </a:prstGeom>
          <a:noFill/>
        </p:spPr>
      </p:pic>
      <p:pic>
        <p:nvPicPr>
          <p:cNvPr id="6147" name="Picture 3" descr="D:\Рабочие документы Лена\ФОТО 2012\фото лето\мой сад 2\DSC015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2500306"/>
            <a:ext cx="3048000" cy="2706678"/>
          </a:xfrm>
          <a:prstGeom prst="rect">
            <a:avLst/>
          </a:prstGeom>
          <a:noFill/>
        </p:spPr>
      </p:pic>
      <p:pic>
        <p:nvPicPr>
          <p:cNvPr id="6149" name="Picture 5" descr="D:\Рабочие документы Лена\ФОТО 2012\фото лето\Виды сада от Насти\IMG_11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214290"/>
            <a:ext cx="4286280" cy="2857520"/>
          </a:xfrm>
          <a:prstGeom prst="rect">
            <a:avLst/>
          </a:prstGeom>
          <a:noFill/>
        </p:spPr>
      </p:pic>
      <p:pic>
        <p:nvPicPr>
          <p:cNvPr id="6150" name="Picture 6" descr="D:\Рабочие документы Лена\ФОТО 2012\фото лето\Виды сада от Насти\IMG_11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4339828" y="3553992"/>
            <a:ext cx="396480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8" descr="IMG_15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029200" cy="4073525"/>
          </a:xfrm>
        </p:spPr>
      </p:pic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>
            <a:off x="5072066" y="0"/>
            <a:ext cx="3857652" cy="1357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ДОБРО </a:t>
            </a:r>
          </a:p>
          <a:p>
            <a:pPr algn="ctr"/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ПОЖАЛОВАТЬ</a:t>
            </a:r>
          </a:p>
        </p:txBody>
      </p:sp>
      <p:sp>
        <p:nvSpPr>
          <p:cNvPr id="34821" name="WordArt 9"/>
          <p:cNvSpPr>
            <a:spLocks noChangeArrowheads="1" noChangeShapeType="1" noTextEdit="1"/>
          </p:cNvSpPr>
          <p:nvPr/>
        </p:nvSpPr>
        <p:spPr bwMode="auto">
          <a:xfrm>
            <a:off x="4929190" y="1500174"/>
            <a:ext cx="4214810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 "БЕРЕЗКУ"</a:t>
            </a:r>
          </a:p>
        </p:txBody>
      </p:sp>
      <p:pic>
        <p:nvPicPr>
          <p:cNvPr id="3074" name="Picture 2" descr="D:\Рабочие документы Лена\ФОТО 2012\фото лето\интерьер 2\оформление\DSC015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58351">
            <a:off x="406130" y="3913852"/>
            <a:ext cx="2137198" cy="2849598"/>
          </a:xfrm>
          <a:prstGeom prst="rect">
            <a:avLst/>
          </a:prstGeom>
          <a:noFill/>
        </p:spPr>
      </p:pic>
      <p:pic>
        <p:nvPicPr>
          <p:cNvPr id="3075" name="Picture 3" descr="D:\Рабочие документы Лена\ФОТО 2012\фото лето\интерьер 2\оформление\DSC017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Содержимое 3" descr="фон салатовы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2" name="Picture 2" descr="D:\Рабочие документы Лена\ФОТО 2012\фото лето\интерьер 2\коты\DSC017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14686"/>
            <a:ext cx="4357718" cy="3268289"/>
          </a:xfrm>
          <a:prstGeom prst="rect">
            <a:avLst/>
          </a:prstGeom>
          <a:noFill/>
        </p:spPr>
      </p:pic>
      <p:pic>
        <p:nvPicPr>
          <p:cNvPr id="5123" name="Picture 3" descr="D:\Рабочие документы Лена\ФОТО 2012\фото лето\интерьер 2\коты\DSC017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9000"/>
            <a:ext cx="4214810" cy="3161107"/>
          </a:xfrm>
          <a:prstGeom prst="rect">
            <a:avLst/>
          </a:prstGeom>
          <a:noFill/>
        </p:spPr>
      </p:pic>
      <p:pic>
        <p:nvPicPr>
          <p:cNvPr id="5124" name="Picture 4" descr="D:\Рабочие документы Лена\ФОТО 2012\фото лето\интерьер 2\оформление\DSC017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14290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Рабочие документы Лена\ФОТО 2012\апрель\весенние сказки\2 группа\IMG_36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071678"/>
            <a:ext cx="4681728" cy="3511296"/>
          </a:xfrm>
          <a:prstGeom prst="rect">
            <a:avLst/>
          </a:prstGeom>
          <a:noFill/>
        </p:spPr>
      </p:pic>
      <p:pic>
        <p:nvPicPr>
          <p:cNvPr id="1027" name="Picture 3" descr="D:\Рабочие документы Лена\ФОТО 2012\фото лето\IMG_49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2848" y="285728"/>
            <a:ext cx="3121152" cy="2340864"/>
          </a:xfrm>
          <a:prstGeom prst="rect">
            <a:avLst/>
          </a:prstGeom>
          <a:noFill/>
        </p:spPr>
      </p:pic>
      <p:pic>
        <p:nvPicPr>
          <p:cNvPr id="1028" name="Picture 4" descr="D:\Рабочие документы Лена\ФОТО 2011\ноябрь\День мяча\Т.В\IMG_12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786190"/>
            <a:ext cx="3810027" cy="2857520"/>
          </a:xfrm>
          <a:prstGeom prst="rect">
            <a:avLst/>
          </a:prstGeom>
          <a:noFill/>
        </p:spPr>
      </p:pic>
      <p:pic>
        <p:nvPicPr>
          <p:cNvPr id="1029" name="Picture 5" descr="D:\Рабочие документы Лена\ФОТО 2011\ноябрь\День мяча\Т.В\IMG_12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85723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Рабочие документы Лена\ФОТО 2012\фото лето\Виды сада от Насти\IMG_1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1934" y="142853"/>
            <a:ext cx="4822065" cy="3214710"/>
          </a:xfrm>
          <a:prstGeom prst="rect">
            <a:avLst/>
          </a:prstGeom>
          <a:noFill/>
        </p:spPr>
      </p:pic>
      <p:pic>
        <p:nvPicPr>
          <p:cNvPr id="2051" name="Picture 3" descr="D:\Рабочие документы Лена\ФОТО 2012\фото лето\Виды сада от Насти\IMG_11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14290"/>
            <a:ext cx="2786082" cy="3866190"/>
          </a:xfrm>
          <a:prstGeom prst="rect">
            <a:avLst/>
          </a:prstGeom>
          <a:noFill/>
        </p:spPr>
      </p:pic>
      <p:pic>
        <p:nvPicPr>
          <p:cNvPr id="1026" name="Picture 2" descr="D:\Рабочие документы Лена\ФОТО 2012\фото лето\Виды сада от Насти\IMG_11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-410799" y="3732588"/>
            <a:ext cx="3750495" cy="2500330"/>
          </a:xfrm>
          <a:prstGeom prst="rect">
            <a:avLst/>
          </a:prstGeom>
          <a:noFill/>
        </p:spPr>
      </p:pic>
      <p:pic>
        <p:nvPicPr>
          <p:cNvPr id="1027" name="Picture 3" descr="D:\Рабочие документы Лена\ФОТО 2012\фото лето\мой сад 2\DSC015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3429000"/>
            <a:ext cx="3143272" cy="3223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D:\Рабочие документы Лена\ФОТО 2012\фото лето\Виды сада от Насти\IMG_11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346704"/>
            <a:ext cx="5266944" cy="3511296"/>
          </a:xfrm>
          <a:prstGeom prst="rect">
            <a:avLst/>
          </a:prstGeom>
          <a:noFill/>
        </p:spPr>
      </p:pic>
      <p:pic>
        <p:nvPicPr>
          <p:cNvPr id="2051" name="Picture 3" descr="D:\Рабочие документы Лена\ФОТО 2012\фото лето\Виды сада от Насти\IMG_11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770" y="0"/>
            <a:ext cx="6072230" cy="4048153"/>
          </a:xfrm>
          <a:prstGeom prst="rect">
            <a:avLst/>
          </a:prstGeom>
          <a:noFill/>
        </p:spPr>
      </p:pic>
      <p:pic>
        <p:nvPicPr>
          <p:cNvPr id="2050" name="Picture 2" descr="D:\Рабочие документы Лена\ФОТО 2012\фото лето\Виды сада от Насти\IMG_11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-803677" y="803677"/>
            <a:ext cx="482206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D:\Рабочие документы Лена\ФОТО 2012\фото лето\Виды сада от Насти\IMG_1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5266944" cy="3511296"/>
          </a:xfrm>
          <a:prstGeom prst="rect">
            <a:avLst/>
          </a:prstGeom>
          <a:noFill/>
        </p:spPr>
      </p:pic>
      <p:pic>
        <p:nvPicPr>
          <p:cNvPr id="3076" name="Picture 4" descr="D:\Рабочие документы Лена\ФОТО 2012\фото лето\сюжеты\IMG_48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1857364"/>
            <a:ext cx="4681728" cy="3511296"/>
          </a:xfrm>
          <a:prstGeom prst="rect">
            <a:avLst/>
          </a:prstGeom>
          <a:noFill/>
        </p:spPr>
      </p:pic>
      <p:pic>
        <p:nvPicPr>
          <p:cNvPr id="3077" name="Picture 5" descr="D:\Рабочие документы Лена\ФОТО 2012\фото лето\сюжеты\IMG_48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00504"/>
            <a:ext cx="3333741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фон салат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9" name="Picture 3" descr="D:\Рабочие документы Лена\ФОТО 2012\фото лето\Виды сада от Насти\IMG_1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54" y="0"/>
            <a:ext cx="4786346" cy="3190897"/>
          </a:xfrm>
          <a:prstGeom prst="rect">
            <a:avLst/>
          </a:prstGeom>
          <a:noFill/>
        </p:spPr>
      </p:pic>
      <p:pic>
        <p:nvPicPr>
          <p:cNvPr id="4100" name="Picture 4" descr="D:\Рабочие документы Лена\ФОТО 2012\фото лето\мой сад 2\DSC015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3929066"/>
            <a:ext cx="1714512" cy="2714644"/>
          </a:xfrm>
          <a:prstGeom prst="rect">
            <a:avLst/>
          </a:prstGeom>
          <a:noFill/>
        </p:spPr>
      </p:pic>
      <p:pic>
        <p:nvPicPr>
          <p:cNvPr id="4101" name="Picture 5" descr="D:\Рабочие документы Лена\ФОТО 2012\фото лето\мой сад 2\DSC014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678925" cy="2571768"/>
          </a:xfrm>
          <a:prstGeom prst="rect">
            <a:avLst/>
          </a:prstGeom>
          <a:noFill/>
        </p:spPr>
      </p:pic>
      <p:pic>
        <p:nvPicPr>
          <p:cNvPr id="4098" name="Picture 2" descr="D:\Рабочие документы Лена\ФОТО 2012\фото лето\Виды сада от Насти\IMG_11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2285992"/>
            <a:ext cx="4608576" cy="3072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фон салатов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 descr="D:\Рабочие документы Лена\ФОТО 2012\фото лето\мой сад 2\DSC014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214554"/>
            <a:ext cx="4064000" cy="3048000"/>
          </a:xfrm>
          <a:prstGeom prst="rect">
            <a:avLst/>
          </a:prstGeom>
          <a:noFill/>
        </p:spPr>
      </p:pic>
      <p:pic>
        <p:nvPicPr>
          <p:cNvPr id="5124" name="Picture 4" descr="D:\Рабочие документы Лена\ФОТО 2012\фото лето\мой сад 2\DSC015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357562"/>
            <a:ext cx="4064000" cy="3048000"/>
          </a:xfrm>
          <a:prstGeom prst="rect">
            <a:avLst/>
          </a:prstGeom>
          <a:noFill/>
        </p:spPr>
      </p:pic>
      <p:pic>
        <p:nvPicPr>
          <p:cNvPr id="5122" name="Picture 2" descr="D:\Рабочие документы Лена\ФОТО 2012\фото лето\мой сад 2\DSC014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285728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</Words>
  <PresentationFormat>Экран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11</cp:revision>
  <dcterms:created xsi:type="dcterms:W3CDTF">2012-07-01T09:45:20Z</dcterms:created>
  <dcterms:modified xsi:type="dcterms:W3CDTF">2013-03-10T11:49:33Z</dcterms:modified>
</cp:coreProperties>
</file>