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50554-3AD9-4A3F-A6EF-5FBFA095BF73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CBC09-E4E3-4011-8DC2-BB1ADB0AF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CBC09-E4E3-4011-8DC2-BB1ADB0AF57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3C71FF5-85CB-42F0-946D-BA6394E972E1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0272F13-290A-431A-A01A-5A4FC10B6A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1FF5-85CB-42F0-946D-BA6394E972E1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2F13-290A-431A-A01A-5A4FC10B6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1FF5-85CB-42F0-946D-BA6394E972E1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2F13-290A-431A-A01A-5A4FC10B6A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1FF5-85CB-42F0-946D-BA6394E972E1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2F13-290A-431A-A01A-5A4FC10B6A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3C71FF5-85CB-42F0-946D-BA6394E972E1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0272F13-290A-431A-A01A-5A4FC10B6A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1FF5-85CB-42F0-946D-BA6394E972E1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2F13-290A-431A-A01A-5A4FC10B6A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1FF5-85CB-42F0-946D-BA6394E972E1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2F13-290A-431A-A01A-5A4FC10B6A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1FF5-85CB-42F0-946D-BA6394E972E1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2F13-290A-431A-A01A-5A4FC10B6A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1FF5-85CB-42F0-946D-BA6394E972E1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2F13-290A-431A-A01A-5A4FC10B6A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1FF5-85CB-42F0-946D-BA6394E972E1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2F13-290A-431A-A01A-5A4FC10B6A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1FF5-85CB-42F0-946D-BA6394E972E1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2F13-290A-431A-A01A-5A4FC10B6A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3C71FF5-85CB-42F0-946D-BA6394E972E1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0272F13-290A-431A-A01A-5A4FC10B6A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14348" y="357166"/>
            <a:ext cx="7786742" cy="500066"/>
          </a:xfrm>
        </p:spPr>
        <p:txBody>
          <a:bodyPr>
            <a:noAutofit/>
          </a:bodyPr>
          <a:lstStyle/>
          <a:p>
            <a:pPr algn="ctr"/>
            <a:r>
              <a:rPr lang="ru-RU" b="1" i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Волшебный мир сенсорной комнаты</a:t>
            </a:r>
            <a:endParaRPr lang="ru-RU" b="1" i="1" u="sng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Администратор\Рабочий стол\фото сенсорной комнаты\PC056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3116"/>
            <a:ext cx="2857520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Администратор\Рабочий стол\фото сенсорной комнаты\PC0561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500174"/>
            <a:ext cx="292895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Администратор\Рабочий стол\фото сенсорной комнаты\PC0561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2357430"/>
            <a:ext cx="2860674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928926" y="4929198"/>
            <a:ext cx="32147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5F497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ГБОУ детский сад № 1817</a:t>
            </a:r>
            <a:endParaRPr lang="ru-RU" sz="1100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5F497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 </a:t>
            </a:r>
            <a:r>
              <a:rPr lang="ru-RU" sz="1100" b="1" dirty="0" smtClean="0">
                <a:solidFill>
                  <a:srgbClr val="5F497A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100" b="1" dirty="0" smtClean="0">
                <a:solidFill>
                  <a:srgbClr val="5F497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психолог: </a:t>
            </a:r>
            <a:r>
              <a:rPr lang="ru-RU" sz="1100" b="1" dirty="0" err="1" smtClean="0">
                <a:solidFill>
                  <a:srgbClr val="5F497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Борисовская</a:t>
            </a:r>
            <a:r>
              <a:rPr lang="ru-RU" sz="1100" b="1" dirty="0" smtClean="0">
                <a:solidFill>
                  <a:srgbClr val="5F497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О.В.</a:t>
            </a:r>
            <a:endParaRPr lang="ru-RU" sz="1100" dirty="0" smtClean="0"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85786" y="357166"/>
            <a:ext cx="728667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В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нашем детском саду № 1817 существует сенсорная комната.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Говоря языком детей: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Там происходят настоящие чудеса, не похожие ни на что.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хозяин там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волшебник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А если говорить на языке многих специалистов, различных областей деятельности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комната псих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эмоциональной разгрузки.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Использование этой комнаты в нашем детском саду основано на понимании психологии ребёнка.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Акцентируется поддержка и развитие внутренней натуры ребёнка, развитие собственного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Сенсорная комната это особым образом организованная окружающая среда, наполненная различного рода стимуляторами.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Мозг активизируется через стимуляцию базовых органов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зрения, слуха, обоняния, осязания, вестибулярного аппарата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других рецепторов. Каждый из них реагирует на влияние окружающей среды и передаёт соответствующую информацию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центральную нервную систему (ЦНС). Сенсорный поток является основным фактором, обеспечивающим созревание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мозга ребёнка и предопределяет развитие его поведения и психики.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Сенсорное восприятие часто имеет эмоциональную окраску. В сенсорной комнате созданы условия, в которых ребёнок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получает положительные эмоции. Здесь с помощью различного оборудования создаётся ощущение комфорта, уюта и безопасности.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Ребёнок настраивается на позитивное восприятие и общение с окружающими детьми и взрослыми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629400" y="304800"/>
            <a:ext cx="2514600" cy="623888"/>
          </a:xfrm>
        </p:spPr>
        <p:txBody>
          <a:bodyPr/>
          <a:lstStyle/>
          <a:p>
            <a:pPr algn="ctr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Методы работы в сенсорной комнате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6629400" y="1000125"/>
            <a:ext cx="2514600" cy="200025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 и игровые упражнения</a:t>
            </a:r>
          </a:p>
          <a:p>
            <a:pPr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Дыхательные упражнения</a:t>
            </a:r>
          </a:p>
          <a:p>
            <a:pPr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Релаксационные упражнения</a:t>
            </a:r>
          </a:p>
          <a:p>
            <a:pPr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Музыкотерапия</a:t>
            </a:r>
          </a:p>
          <a:p>
            <a:pPr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Наблюдения</a:t>
            </a:r>
          </a:p>
          <a:p>
            <a:pPr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Беседы и </a:t>
            </a:r>
            <a:r>
              <a:rPr lang="ru-RU" sz="1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сказкотерапия</a:t>
            </a:r>
            <a:endParaRPr lang="ru-RU" sz="1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304800"/>
            <a:ext cx="5715000" cy="5715000"/>
          </a:xfrm>
        </p:spPr>
        <p:txBody>
          <a:bodyPr>
            <a:normAutofit/>
          </a:bodyPr>
          <a:lstStyle/>
          <a:p>
            <a:pPr algn="ctr"/>
            <a:r>
              <a:rPr lang="ru-RU" sz="1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Оборудование сенсорной комнаты</a:t>
            </a:r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Мягкое напольное покрытие, напольная сенсорная дорожка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Большие -  пуфики – кресло с гранулами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Проектор направленного света, зеркальный шар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Сеть « Звёздное небо», настенное панно « Звёздное небо»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Воздушнопузырьковые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трубки с рыбками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Релаксирующая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музыка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Аквалампа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1748" name="Picture 4" descr="C:\Documents and Settings\Администратор\Рабочий стол\фото сенсорной комнаты\PC0560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786190"/>
            <a:ext cx="2786083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0" name="Picture 6" descr="C:\Documents and Settings\Администратор\Рабочий стол\фото сенсорной комнаты\PC0560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928934"/>
            <a:ext cx="2671753" cy="2289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2" name="Picture 8" descr="C:\Documents and Settings\Администратор\Рабочий стол\фото сенсорной комнаты\PC0560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786190"/>
            <a:ext cx="250033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428628"/>
          </a:xfrm>
        </p:spPr>
        <p:txBody>
          <a:bodyPr>
            <a:norm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И ГАРМОНИЗАЦИЯ ЭМОЦИОНАЛЬНО – ВОЛЕВОЙ СФЕРЫ ДЕТЕЙ: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857232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Снятие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психоэмоционального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напряжения</a:t>
            </a:r>
            <a:endParaRPr lang="ru-RU" sz="1400" b="1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Саморегуляция</a:t>
            </a:r>
            <a:endParaRPr lang="ru-RU" sz="1400" b="1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Умение управлять своим телом, дыханием</a:t>
            </a:r>
            <a:endParaRPr lang="ru-RU" sz="1400" b="1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Умение расслабляться, освобождаясь от напряжения</a:t>
            </a:r>
            <a:endParaRPr lang="ru-RU" sz="1400" b="1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Уверенность в себе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внимания, мышления, воображения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координации, в том числе зрительно – моторной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32771" name="Picture 3" descr="C:\Documents and Settings\Администратор\Рабочий стол\фото сенсорной комнаты\PC056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4920" y="2921009"/>
            <a:ext cx="3714776" cy="2730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 descr="C:\Documents and Settings\Администратор\Рабочий стол\фото сенсорной комнаты\PC0561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428868"/>
            <a:ext cx="2786082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857224" y="142852"/>
            <a:ext cx="72152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занятия, проводимые в сенсорной комнате, проходят в игровой форме. Обязательно учитываются индивидуальные потребности ребёнка. Время занятий : 20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25 мин. Дети всех возрастов занимаются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F497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микрогруппами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3-4 человека и индивидуально. Занятия проводит педагог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психолог детского сада.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http://cs304304.vkontakte.ru/u26919462/-14/x_a9965cea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914525" y="1500187"/>
            <a:ext cx="5314950" cy="3857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212</TotalTime>
  <Words>361</Words>
  <Application>Microsoft Office PowerPoint</Application>
  <PresentationFormat>Экран (4:3)</PresentationFormat>
  <Paragraphs>45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Начальная</vt:lpstr>
      <vt:lpstr>Волшебный мир сенсорной комнаты</vt:lpstr>
      <vt:lpstr>Слайд 2</vt:lpstr>
      <vt:lpstr>Методы работы в сенсорной комнате</vt:lpstr>
      <vt:lpstr>РАЗВИТИЕ И ГАРМОНИЗАЦИЯ ЭМОЦИОНАЛЬНО – ВОЛЕВОЙ СФЕРЫ ДЕТЕЙ: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Волшебный мир сенсорной комнаты</dc:title>
  <dc:creator>User</dc:creator>
  <cp:lastModifiedBy>User</cp:lastModifiedBy>
  <cp:revision>23</cp:revision>
  <dcterms:created xsi:type="dcterms:W3CDTF">2012-12-02T19:07:39Z</dcterms:created>
  <dcterms:modified xsi:type="dcterms:W3CDTF">2013-04-03T11:24:10Z</dcterms:modified>
</cp:coreProperties>
</file>