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2B5"/>
    <a:srgbClr val="C9F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F7569-3679-4558-A4E1-1EB442B8EDB2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C7BD-7A58-45E4-B0CF-F2DFFB58E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4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516E-AB86-431E-A231-6B835B2C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47B8E-26C7-4987-A929-D7506EBE4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7B8E-26C7-4987-A929-D7506EBE4D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5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EFC95D-8E23-4337-8E5D-87DCD4DD0384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872494-CB93-46AD-89AC-65192F385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3681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Царство грибов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Таня\AppData\Local\Microsoft\Windows\Temporary Internet Files\Content.IE5\GEDDKAVC\MC900198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6" y="260648"/>
            <a:ext cx="2015905" cy="13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AppData\Local\Microsoft\Windows\Temporary Internet Files\Content.IE5\ZLDO33OL\MC9003598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63" y="260648"/>
            <a:ext cx="1805026" cy="13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AppData\Local\Microsoft\Windows\Temporary Internet Files\Content.IE5\QN3WZLCB\MC9001932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6" y="3277448"/>
            <a:ext cx="2926374" cy="33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ня\AppData\Local\Microsoft\Windows\Temporary Internet Files\Content.IE5\GEDDKAVC\MC9001933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48734"/>
            <a:ext cx="2711732" cy="26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03" y="1846123"/>
            <a:ext cx="3424907" cy="34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называются грибы с маслянистыми шляпками?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94" y="2158883"/>
            <a:ext cx="4804403" cy="3603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1900" y="59719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Маслята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43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Название каких грибов похожа на название лесного животного?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43256" y="556281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Лисички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1" y="2060848"/>
            <a:ext cx="5151342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 на название домашнего животного?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81" y="1880557"/>
            <a:ext cx="5184237" cy="3888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6999" y="580015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Свинушка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09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32827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Невысок и коренаст,</a:t>
            </a:r>
          </a:p>
          <a:p>
            <a:r>
              <a:rPr lang="ru-RU" sz="2800" dirty="0" smtClean="0"/>
              <a:t>Поглядеть пришел на нас,</a:t>
            </a:r>
          </a:p>
          <a:p>
            <a:r>
              <a:rPr lang="ru-RU" sz="2800" dirty="0" smtClean="0"/>
              <a:t>Приподняв с утра под елками</a:t>
            </a:r>
          </a:p>
          <a:p>
            <a:r>
              <a:rPr lang="ru-RU" sz="2800" dirty="0" smtClean="0"/>
              <a:t>Лист с прилипшими иголками.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5231404" cy="37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288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499086" y="764704"/>
            <a:ext cx="2033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Боровик</a:t>
            </a:r>
          </a:p>
        </p:txBody>
      </p:sp>
    </p:spTree>
    <p:extLst>
      <p:ext uri="{BB962C8B-B14F-4D97-AF65-F5344CB8AC3E}">
        <p14:creationId xmlns:p14="http://schemas.microsoft.com/office/powerpoint/2010/main" val="15461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676" y="54868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Вдоль лесных дорожек много белых ножек.</a:t>
            </a:r>
          </a:p>
          <a:p>
            <a:r>
              <a:rPr lang="ru-RU" sz="2800" dirty="0" smtClean="0"/>
              <a:t>Собирай, не мешкай, это… 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65" y="2204864"/>
            <a:ext cx="1945365" cy="2593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33" y="2204864"/>
            <a:ext cx="1999901" cy="259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1" y="2060848"/>
            <a:ext cx="2592288" cy="2016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" y="4301525"/>
            <a:ext cx="2592288" cy="1980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5822" y="5030093"/>
            <a:ext cx="223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Сыроежки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88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5930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Несъедобные грибы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4" y="1445432"/>
            <a:ext cx="3972619" cy="366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5431"/>
            <a:ext cx="3875721" cy="366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32040" y="5279020"/>
            <a:ext cx="373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Бледная поганка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475" y="5249198"/>
            <a:ext cx="190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Мухомор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грибном царстве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83913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Разбежались по полянке мухоморы и поганки,</a:t>
            </a:r>
          </a:p>
          <a:p>
            <a:r>
              <a:rPr lang="ru-RU" dirty="0" smtClean="0"/>
              <a:t>Чтобы сбить тебя с пути и от белых отвести.</a:t>
            </a:r>
          </a:p>
          <a:p>
            <a:r>
              <a:rPr lang="ru-RU" dirty="0" smtClean="0"/>
              <a:t>Там, где солнышко пригрело, задержаться можно смело:</a:t>
            </a:r>
          </a:p>
          <a:p>
            <a:r>
              <a:rPr lang="ru-RU" dirty="0" smtClean="0"/>
              <a:t>Значит, здесь семья маслят или рыжики стоят.</a:t>
            </a:r>
          </a:p>
          <a:p>
            <a:r>
              <a:rPr lang="ru-RU" dirty="0" smtClean="0"/>
              <a:t>А под елкой, а под елкой кто - то спрятался в иголках,</a:t>
            </a:r>
          </a:p>
          <a:p>
            <a:r>
              <a:rPr lang="ru-RU" dirty="0" smtClean="0"/>
              <a:t>В темной шляпке набекрень боровик укрылся в тень.</a:t>
            </a:r>
          </a:p>
          <a:p>
            <a:r>
              <a:rPr lang="ru-RU" dirty="0" smtClean="0"/>
              <a:t>А веселые ребята – тонконогие опята –</a:t>
            </a:r>
          </a:p>
          <a:p>
            <a:r>
              <a:rPr lang="ru-RU" dirty="0" smtClean="0"/>
              <a:t>Притаились возле пня и кричат: «Ищи меня!»</a:t>
            </a:r>
          </a:p>
          <a:p>
            <a:r>
              <a:rPr lang="ru-RU" dirty="0" smtClean="0"/>
              <a:t>Нам и лето, нам и осень чудеса всегда приносят,</a:t>
            </a:r>
          </a:p>
          <a:p>
            <a:r>
              <a:rPr lang="ru-RU" dirty="0" smtClean="0"/>
              <a:t>Но грибы, что дарит лес, –  это чудо из чудес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З. Александрова</a:t>
            </a:r>
          </a:p>
        </p:txBody>
      </p:sp>
      <p:pic>
        <p:nvPicPr>
          <p:cNvPr id="2050" name="Picture 2" descr="C:\Users\Таня\AppData\Local\Microsoft\Windows\Temporary Internet Files\Content.IE5\AIENT1W2\MM90028345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157191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Таня\AppData\Local\Microsoft\Windows\Temporary Internet Files\Content.IE5\YO4Y6K2G\MC9004248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2798"/>
            <a:ext cx="1598483" cy="19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24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Съедобные грибы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200279" cy="48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5" y="2132856"/>
            <a:ext cx="6983274" cy="4364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20845"/>
            <a:ext cx="7369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Вместо корней у грибов грибница, которая находится под землей и похожа на тонкие белые волоски или волокна. Грибница развивается в земле не один год.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8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79" y="361704"/>
            <a:ext cx="6358086" cy="619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1698" y="561731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Какой гриб растет под березой?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82" y="2276872"/>
            <a:ext cx="2542577" cy="3305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4149" y="5582222"/>
            <a:ext cx="300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Подберезовик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02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331"/>
            <a:ext cx="6408712" cy="6341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384947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называются грибы, которые растут под осиной?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22" y="2780358"/>
            <a:ext cx="2221593" cy="2888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6612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Подосиновик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10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594377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Рыжики</a:t>
            </a: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97050"/>
            <a:ext cx="8280920" cy="71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грибы с рыжими </a:t>
            </a: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пятнами?</a:t>
            </a:r>
            <a:endParaRPr lang="ru-RU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835709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называются грибы, растущие дружными семейками на пнях?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78" y="2368044"/>
            <a:ext cx="5112568" cy="3722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8384" y="6118338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Опята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0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называются грибы с круглыми волнистыми шляпками?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73877" y="6123232"/>
            <a:ext cx="212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Волнушки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22" y="2276872"/>
            <a:ext cx="4948547" cy="36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916</TotalTime>
  <Words>248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Царство грибов</vt:lpstr>
      <vt:lpstr>В грибном царстве</vt:lpstr>
      <vt:lpstr>Съедобные 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Несъедобные грибы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грибов</dc:title>
  <dc:creator>Пользователь Windows</dc:creator>
  <cp:lastModifiedBy>Пользователь Windows</cp:lastModifiedBy>
  <cp:revision>56</cp:revision>
  <dcterms:created xsi:type="dcterms:W3CDTF">2013-01-22T07:48:17Z</dcterms:created>
  <dcterms:modified xsi:type="dcterms:W3CDTF">2013-01-23T19:22:05Z</dcterms:modified>
</cp:coreProperties>
</file>