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CB90F-F486-4A52-B8EC-6D8443901617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0F850-E2B3-433B-B22E-85EFE4513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50F850-E2B3-433B-B22E-85EFE451373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016223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FF00"/>
                </a:solidFill>
                <a:latin typeface="French Script MT" pitchFamily="66" charset="0"/>
              </a:rPr>
              <a:t>«Красавица - матрёшка»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3848472" cy="17281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Ростом разные подружки,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Но похожи друг на дружку.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Все они сидят друг в дружке,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А всего одна игрушка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4" descr="матрешка полхов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227612"/>
            <a:ext cx="2980259" cy="40811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Gabriola" pitchFamily="82" charset="0"/>
              </a:rPr>
              <a:t>Шлифовка заготовки</a:t>
            </a:r>
            <a:endParaRPr lang="ru-RU" b="1" dirty="0">
              <a:solidFill>
                <a:srgbClr val="002060"/>
              </a:solidFill>
              <a:latin typeface="Gabriola" pitchFamily="82" charset="0"/>
            </a:endParaRPr>
          </a:p>
        </p:txBody>
      </p:sp>
      <p:pic>
        <p:nvPicPr>
          <p:cNvPr id="4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723231"/>
            <a:ext cx="57150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Gabriola" pitchFamily="82" charset="0"/>
              </a:rPr>
              <a:t>Обводка контура узора</a:t>
            </a:r>
            <a:endParaRPr lang="ru-RU" b="1" dirty="0">
              <a:solidFill>
                <a:srgbClr val="002060"/>
              </a:solidFill>
              <a:latin typeface="Gabriola" pitchFamily="82" charset="0"/>
            </a:endParaRPr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14500" y="1723231"/>
            <a:ext cx="5715000" cy="4279900"/>
          </a:xfrm>
          <a:ln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Gabriola" pitchFamily="82" charset="0"/>
              </a:rPr>
              <a:t>Прорисовывание фона</a:t>
            </a:r>
            <a:endParaRPr lang="ru-RU" b="1" dirty="0">
              <a:solidFill>
                <a:srgbClr val="002060"/>
              </a:solidFill>
              <a:latin typeface="Gabriola" pitchFamily="82" charset="0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723231"/>
            <a:ext cx="57150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Gabriola" pitchFamily="82" charset="0"/>
              </a:rPr>
              <a:t>Окончательная обводка</a:t>
            </a:r>
            <a:endParaRPr lang="ru-RU" b="1" dirty="0">
              <a:solidFill>
                <a:srgbClr val="002060"/>
              </a:solidFill>
              <a:latin typeface="Gabriola" pitchFamily="82" charset="0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723231"/>
            <a:ext cx="57150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Gabriola" pitchFamily="82" charset="0"/>
              </a:rPr>
              <a:t>Лакировка</a:t>
            </a:r>
            <a:endParaRPr lang="ru-RU" b="1" dirty="0">
              <a:solidFill>
                <a:srgbClr val="002060"/>
              </a:solidFill>
              <a:latin typeface="Gabriola" pitchFamily="82" charset="0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723231"/>
            <a:ext cx="57150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22899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В чем же секрет такого успеха и  долголетия матрёшки?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Образ женщины был почитаем и уважаем в русском народном изобразительном искусстве, фольклоре и часто неотделим от образа птицы - древнейшего символа добра и благополучия. "Лебёдушка", "пава", "</a:t>
            </a:r>
            <a:r>
              <a:rPr lang="ru-RU" dirty="0" err="1" smtClean="0">
                <a:solidFill>
                  <a:srgbClr val="002060"/>
                </a:solidFill>
              </a:rPr>
              <a:t>утушка</a:t>
            </a:r>
            <a:r>
              <a:rPr lang="ru-RU" dirty="0" smtClean="0">
                <a:solidFill>
                  <a:srgbClr val="002060"/>
                </a:solidFill>
              </a:rPr>
              <a:t>", "голубка" - это те слова, которые издавна величали женщин в русской народной поэзии, подчёркивая её красоту и пластику.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- Вот поэтому образ деревянной матрёшки удачно воплотил в себе и спокойную плавность линий женской фигуры, и элементы традиционного русского костюма: платок, фартук, сарафан. Суть русской матрёшки во все времена остаётся прежней - дружба да любовь, пожелание счастья и благополучия. Вот почему она как добрая посланница этих чувств живёт в наших современных квартирах, поселяется в доме болгарина и югослава, француза и американца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624736" cy="432048"/>
          </a:xfrm>
        </p:spPr>
        <p:txBody>
          <a:bodyPr>
            <a:normAutofit fontScale="90000"/>
          </a:bodyPr>
          <a:lstStyle/>
          <a:p>
            <a:r>
              <a:rPr lang="ru-RU" sz="700" b="1" dirty="0" smtClean="0"/>
              <a:t/>
            </a:r>
            <a:br>
              <a:rPr lang="ru-RU" sz="700" b="1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8153400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002060"/>
                </a:solidFill>
              </a:rPr>
              <a:t>Первая русская матрёшка, расписанная художником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Сергеем Малютиным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5693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Первая матрешка представляла собой детскую группу: восемь кукол изображали детей разных возрастов, от самой старшей (большой) девушки с петухом до завернутого в пеленки младенца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4" name="Picture 7" descr="Perva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787900" y="2708920"/>
            <a:ext cx="2736428" cy="3744416"/>
          </a:xfrm>
          <a:prstGeom prst="rect">
            <a:avLst/>
          </a:prstGeom>
        </p:spPr>
      </p:pic>
      <p:pic>
        <p:nvPicPr>
          <p:cNvPr id="5" name="Picture 5" descr="Японская матреш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747627"/>
            <a:ext cx="2520280" cy="374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Матрёшки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из </a:t>
            </a:r>
            <a:r>
              <a:rPr lang="ru-RU" i="1" dirty="0" err="1" smtClean="0">
                <a:solidFill>
                  <a:srgbClr val="002060"/>
                </a:solidFill>
              </a:rPr>
              <a:t>Полховского</a:t>
            </a:r>
            <a:r>
              <a:rPr lang="ru-RU" i="1" dirty="0" smtClean="0">
                <a:solidFill>
                  <a:srgbClr val="002060"/>
                </a:solidFill>
              </a:rPr>
              <a:t> Майдана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А я, подружки 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из Майдана.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Могу я стать      звездой экрана.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Украшен мой наряд         цветами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С сияющими лепестками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И ягодами разными,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Спелыми и красными.</a:t>
            </a:r>
          </a:p>
          <a:p>
            <a:endParaRPr lang="ru-RU" dirty="0"/>
          </a:p>
        </p:txBody>
      </p:sp>
      <p:pic>
        <p:nvPicPr>
          <p:cNvPr id="5" name="Picture 11" descr="Увеличит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916832"/>
            <a:ext cx="410445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Матрёшки из 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002060"/>
                </a:solidFill>
              </a:rPr>
              <a:t>Сергиева Посада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Я из Сергиева Посада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Встрече с вами очень рада.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Мне художниками дан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Яркий русский сарафан.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Я имею с давних пор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На переднике узор.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Знаменит платочек мой 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Разноцветною каймой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Picture 11" descr="матрешка пасад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34050" y="2276872"/>
            <a:ext cx="2660764" cy="2443559"/>
          </a:xfr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Матрёшка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семёновская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Я из тихого зеленого городка Семёнова.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Я в гости к вам пришла.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Букет цветов садовых розовых, бардовых</a:t>
            </a:r>
          </a:p>
          <a:p>
            <a:pPr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В подарок принесла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Picture 8" descr="семеновская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4008" y="1664153"/>
            <a:ext cx="4032448" cy="4285127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Вятская</a:t>
            </a:r>
            <a:r>
              <a:rPr lang="ru-RU" dirty="0" smtClean="0">
                <a:solidFill>
                  <a:srgbClr val="002060"/>
                </a:solidFill>
              </a:rPr>
              <a:t> матрешка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3200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Наши губки бантиком, да щечки будто  яблоки,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 С нами издавна знаком весь народ на ярмарке.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 Мы матрешки вятские всех на свете краше.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2060"/>
                </a:solidFill>
              </a:rPr>
              <a:t> Расписные, яркие сарафаны наши.</a:t>
            </a:r>
          </a:p>
          <a:p>
            <a:endParaRPr lang="ru-RU" dirty="0"/>
          </a:p>
        </p:txBody>
      </p:sp>
      <p:pic>
        <p:nvPicPr>
          <p:cNvPr id="6" name="Picture 7" descr="Увеличит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72816"/>
            <a:ext cx="381642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Gabriola" pitchFamily="82" charset="0"/>
              </a:rPr>
              <a:t>Авторская матрёшка </a:t>
            </a:r>
            <a:endParaRPr lang="ru-RU" b="1" dirty="0">
              <a:solidFill>
                <a:srgbClr val="002060"/>
              </a:solidFill>
              <a:latin typeface="Gabriola" pitchFamily="82" charset="0"/>
            </a:endParaRPr>
          </a:p>
        </p:txBody>
      </p:sp>
      <p:pic>
        <p:nvPicPr>
          <p:cNvPr id="5" name="Picture 9" descr="Увеличит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31801" y="1484784"/>
            <a:ext cx="3089711" cy="3168352"/>
          </a:xfrm>
          <a:ln/>
        </p:spPr>
      </p:pic>
      <p:pic>
        <p:nvPicPr>
          <p:cNvPr id="6" name="Picture 10" descr="Увеличить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08726" y="1275466"/>
            <a:ext cx="2655162" cy="3540216"/>
          </a:xfrm>
          <a:ln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Как же рождается матрешка?</a:t>
            </a:r>
            <a:br>
              <a:rPr lang="ru-RU" sz="3200" dirty="0" smtClean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Делают матрешек из лиственницы, липы и осины, срубленных обязательно ранней весной.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Древесина выдерживается два - три года, затем обтачивается на станках, тщательно обрабатывается.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Мастер придирчиво выбирает материал для куклы, ищет такой, чтобы не было ни сучка, ни трещинки, и, только убедившись в качестве заготовки, приступает к работе.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Сначала точит самую маленькую матрешку, порой она бывает совсем крошечной, меньше ногтя, затем больше, больше ...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414</Words>
  <Application>Microsoft Office PowerPoint</Application>
  <PresentationFormat>Экран (4:3)</PresentationFormat>
  <Paragraphs>50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«Красавица - матрёшка»</vt:lpstr>
      <vt:lpstr>               </vt:lpstr>
      <vt:lpstr>Первая русская матрёшка, расписанная художником  Сергеем Малютиным</vt:lpstr>
      <vt:lpstr>Матрёшки  из Полховского Майдана</vt:lpstr>
      <vt:lpstr>Матрёшки из  Сергиева Посада</vt:lpstr>
      <vt:lpstr>Матрёшка  семёновская</vt:lpstr>
      <vt:lpstr>Вятская матрешка</vt:lpstr>
      <vt:lpstr>Авторская матрёшка </vt:lpstr>
      <vt:lpstr> Как же рождается матрешка? </vt:lpstr>
      <vt:lpstr>Шлифовка заготовки</vt:lpstr>
      <vt:lpstr>Обводка контура узора</vt:lpstr>
      <vt:lpstr>Прорисовывание фона</vt:lpstr>
      <vt:lpstr>Окончательная обводка</vt:lpstr>
      <vt:lpstr>Лакировка</vt:lpstr>
      <vt:lpstr>  В чем же секрет такого успеха и  долголетия матрёшки?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«Красавица - матрёшка»</dc:title>
  <dc:creator>12345</dc:creator>
  <cp:lastModifiedBy>Алёна</cp:lastModifiedBy>
  <cp:revision>10</cp:revision>
  <dcterms:created xsi:type="dcterms:W3CDTF">2011-11-22T16:14:07Z</dcterms:created>
  <dcterms:modified xsi:type="dcterms:W3CDTF">2012-02-01T03:31:29Z</dcterms:modified>
</cp:coreProperties>
</file>