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7" r:id="rId5"/>
    <p:sldId id="27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40" d="100"/>
          <a:sy n="40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5BB0-B3FF-43F4-804E-DA25028D039E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506F-C4EA-4614-9D4B-324C2622C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2027-7BF4-4808-ABAB-346775B7AA0E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50E6-2E88-470A-B419-308347182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66DA-B612-4238-8B18-7C4F26854C45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FD01-59E1-42B3-9B3B-BB8E66C0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60D8-D981-458B-AAD0-67144B7C1525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8B28-10AB-4899-A0E0-9F3713559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1935-B5A7-4AEA-9432-F71C3B50F502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6E04-128B-4B62-BC5F-1A273752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84AB7-0566-4AA6-A496-3C36804B9649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F47B-DB62-4D03-8EE4-5EF02058A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0FB4-5C07-43D8-BBE0-9C160B6DE042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DDB2-8FE9-4F50-B1DD-4BBB25B47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BE69-A279-474B-956D-33CDD6F15C59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41BE-A116-442A-8164-A14E8ABFF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4ABA-C6FB-45A6-80E1-70D694457EAE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41E3-B0E7-4A4D-8F9B-02952AE86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2AE0-2576-4FEE-B125-008B8CF92206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518B-1D88-45E8-BEC9-07597ED0D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1155-C1D3-4A71-B6E8-A8E67B8EE447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93AF-CBB8-42FE-A979-21240678A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CA8FF0-C9ED-40ED-BB40-9F4BA61CFC36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04FCE5-47AE-47F1-9401-C2FDE7AB6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Воспитатель детского сада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первый учитель ребенка.</a:t>
            </a:r>
            <a:endParaRPr lang="ru-RU" dirty="0"/>
          </a:p>
        </p:txBody>
      </p:sp>
      <p:pic>
        <p:nvPicPr>
          <p:cNvPr id="13314" name="Picture 4" descr="C:\Users\Фаниль\Pictures\Новая папка\P102067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spd="med" advClick="0" advTm="3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Мы вместе строим, </a:t>
            </a:r>
            <a:br>
              <a:rPr lang="ru-RU" dirty="0" smtClean="0"/>
            </a:br>
            <a:r>
              <a:rPr lang="ru-RU" dirty="0" smtClean="0"/>
              <a:t>Замки, башни и мосты,</a:t>
            </a:r>
            <a:br>
              <a:rPr lang="ru-RU" dirty="0" smtClean="0"/>
            </a:br>
            <a:r>
              <a:rPr lang="ru-RU" dirty="0" smtClean="0"/>
              <a:t>Небывалой красоты…</a:t>
            </a:r>
            <a:endParaRPr lang="ru-RU" dirty="0"/>
          </a:p>
        </p:txBody>
      </p:sp>
      <p:pic>
        <p:nvPicPr>
          <p:cNvPr id="14338" name="Picture 3" descr="C:\Users\Фаниль\Pictures\Новая папка\P102058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spd="med" advTm="3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Все умеем делать сами,</a:t>
            </a:r>
            <a:br>
              <a:rPr lang="ru-RU" dirty="0" smtClean="0"/>
            </a:br>
            <a:r>
              <a:rPr lang="ru-RU" dirty="0" smtClean="0"/>
              <a:t>Помогать на кухне маме…</a:t>
            </a:r>
            <a:endParaRPr lang="ru-RU" dirty="0"/>
          </a:p>
        </p:txBody>
      </p:sp>
      <p:pic>
        <p:nvPicPr>
          <p:cNvPr id="16386" name="Picture 2" descr="C:\Users\Фаниль\Pictures\Новая папка\P1020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624138"/>
            <a:ext cx="4038600" cy="3028950"/>
          </a:xfrm>
        </p:spPr>
      </p:pic>
      <p:pic>
        <p:nvPicPr>
          <p:cNvPr id="16387" name="Picture 3" descr="C:\Users\Фаниль\Pictures\Новая папка\P10205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928813"/>
            <a:ext cx="4038600" cy="3143250"/>
          </a:xfrm>
        </p:spPr>
      </p:pic>
    </p:spTree>
  </p:cSld>
  <p:clrMapOvr>
    <a:masterClrMapping/>
  </p:clrMapOvr>
  <p:transition spd="med" advTm="3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Сидя тихо на ковре,</a:t>
            </a:r>
            <a:br>
              <a:rPr lang="ru-RU" dirty="0" smtClean="0"/>
            </a:br>
            <a:r>
              <a:rPr lang="ru-RU" dirty="0" smtClean="0"/>
              <a:t>Книжки мы читаем…</a:t>
            </a:r>
            <a:endParaRPr lang="ru-RU" dirty="0"/>
          </a:p>
        </p:txBody>
      </p:sp>
      <p:pic>
        <p:nvPicPr>
          <p:cNvPr id="17410" name="Picture 2" descr="C:\Users\Фаниль\Pictures\Новая папка\P102055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spd="med" advTm="3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 тротуару мы вместе шагаем,</a:t>
            </a:r>
            <a:br>
              <a:rPr lang="ru-RU" dirty="0" smtClean="0"/>
            </a:br>
            <a:r>
              <a:rPr lang="ru-RU" dirty="0" smtClean="0"/>
              <a:t>Дорожные знаки запоминаем… </a:t>
            </a:r>
            <a:endParaRPr lang="ru-RU" dirty="0"/>
          </a:p>
        </p:txBody>
      </p:sp>
      <p:pic>
        <p:nvPicPr>
          <p:cNvPr id="20482" name="Picture 3" descr="C:\Users\Фаниль\Pictures\Новая папка\P10204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071688"/>
            <a:ext cx="4038600" cy="3305175"/>
          </a:xfrm>
        </p:spPr>
      </p:pic>
      <p:pic>
        <p:nvPicPr>
          <p:cNvPr id="20483" name="Picture 2" descr="C:\Users\Фаниль\Pictures\Новая папка\P1020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624138"/>
            <a:ext cx="4038600" cy="3028950"/>
          </a:xfrm>
        </p:spPr>
      </p:pic>
    </p:spTree>
  </p:cSld>
  <p:clrMapOvr>
    <a:masterClrMapping/>
  </p:clrMapOvr>
  <p:transition spd="med" advTm="3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38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Constantia</vt:lpstr>
      <vt:lpstr>Wingdings 2</vt:lpstr>
      <vt:lpstr>Поток</vt:lpstr>
      <vt:lpstr>Поток</vt:lpstr>
      <vt:lpstr>Воспитатель детского сада  первый учитель ребенка.</vt:lpstr>
      <vt:lpstr>Мы вместе строим,  Замки, башни и мосты, Небывалой красоты…</vt:lpstr>
      <vt:lpstr>Все умеем делать сами, Помогать на кухне маме…</vt:lpstr>
      <vt:lpstr>Сидя тихо на ковре, Книжки мы читаем…</vt:lpstr>
      <vt:lpstr>По тротуару мы вместе шагаем, Дорожные знаки запоминаем…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детского сада  первый учитель ребенка.</dc:title>
  <dc:creator>Фаниль</dc:creator>
  <cp:lastModifiedBy>Фаниль</cp:lastModifiedBy>
  <cp:revision>31</cp:revision>
  <dcterms:created xsi:type="dcterms:W3CDTF">2010-03-25T16:01:08Z</dcterms:created>
  <dcterms:modified xsi:type="dcterms:W3CDTF">2012-02-05T18:58:07Z</dcterms:modified>
</cp:coreProperties>
</file>