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72" r:id="rId3"/>
    <p:sldId id="263" r:id="rId4"/>
    <p:sldId id="269" r:id="rId5"/>
    <p:sldId id="264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6"/>
    <p:penClr>
      <a:srgbClr val="FF0000"/>
    </p:penClr>
  </p:showPr>
  <p:clrMru>
    <a:srgbClr val="000000"/>
    <a:srgbClr val="FF0066"/>
    <a:srgbClr val="FDFFD5"/>
    <a:srgbClr val="CCFF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660"/>
  </p:normalViewPr>
  <p:slideViewPr>
    <p:cSldViewPr>
      <p:cViewPr>
        <p:scale>
          <a:sx n="66" d="100"/>
          <a:sy n="66" d="100"/>
        </p:scale>
        <p:origin x="-64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0CD4-F78E-481F-8BA2-FDC0C6D3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BD505-784A-4812-B64F-E03656355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56EEB-98F1-471A-BE2A-3FD93E9C8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D8C6-551A-4C2B-A0E8-F6E1725F7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8EC4-2F3E-4AA1-A976-E3483473D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33FC7-6044-4733-AED5-5FA57FD8E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F411-5AA3-439D-A7AB-7E91B85B7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0D2C-A929-4F6D-A88D-853BB888B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CDC6-F5A6-4975-9D3A-09025B943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42FF-7329-41B0-B064-D489B335E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F7D8-EE9E-44C6-A022-45EB10B80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9FFD-EF3C-4023-A7F7-31729BE8A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0923-A6C5-49A4-8066-F5990F840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CA41-91E7-419A-A580-BCC9D77DA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BE17-5EAD-4E5E-81C1-378E087B4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AF99-0ADD-4653-8012-241C63664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7F78182-50AC-4E68-8687-6512C4166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9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</p:sldLayoutIdLst>
  <p:transition spd="slow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3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840538" cy="1079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Консультация для воспитателей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часть2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900113" y="0"/>
            <a:ext cx="7632700" cy="3600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5400" b="1" kern="10" spc="-54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eorgia"/>
              </a:rPr>
              <a:t>книжный уголок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1692275" y="3789363"/>
            <a:ext cx="58324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детском саду</a:t>
            </a:r>
          </a:p>
        </p:txBody>
      </p:sp>
      <p:pic>
        <p:nvPicPr>
          <p:cNvPr id="206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6825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2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  <p:bldLst>
      <p:bldP spid="2059" grpId="0" uiExpand="1" build="p"/>
      <p:bldP spid="2060" grpId="0" animBg="1"/>
      <p:bldP spid="20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>
                <a:solidFill>
                  <a:srgbClr val="FF0066"/>
                </a:solidFill>
              </a:rPr>
              <a:t>Использованные материалы: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Л.М.Гурович «Ребенок и книга»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Издательство: Детство-Пресс, 2004 г.;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Фотографии на 2, 5(1),  слайдах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 сайта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411413" y="3789363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http://www.odnoklassniki.ru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84313" y="4652963"/>
            <a:ext cx="61737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Подготовила воспитатель            </a:t>
            </a:r>
          </a:p>
          <a:p>
            <a:pPr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МДОУ №14 г. Сердобска </a:t>
            </a:r>
          </a:p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Пензенской области</a:t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Н.А. Михалкина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>
            <a:hlinkClick r:id="" action="ppaction://media"/>
          </p:cNvPr>
          <p:cNvPicPr>
            <a:picLocks noRot="1" noChangeAspect="1" noChangeArrowheads="1"/>
          </p:cNvPicPr>
          <p:nvPr>
            <p:ph type="title" idx="4294967295"/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>
          <a:xfrm>
            <a:off x="7092950" y="-304800"/>
            <a:ext cx="304800" cy="304800"/>
          </a:xfrm>
        </p:spPr>
      </p:pic>
      <p:sp>
        <p:nvSpPr>
          <p:cNvPr id="77826" name="Rectangle 2"/>
          <p:cNvSpPr>
            <a:spLocks noRot="1" noChangeArrowheads="1"/>
          </p:cNvSpPr>
          <p:nvPr/>
        </p:nvSpPr>
        <p:spPr bwMode="auto">
          <a:xfrm>
            <a:off x="250825" y="0"/>
            <a:ext cx="85915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>
                <a:solidFill>
                  <a:srgbClr val="FF0066"/>
                </a:solidFill>
                <a:latin typeface="Arial Black" pitchFamily="34" charset="0"/>
              </a:rPr>
              <a:t>Как отобрать книги, с тем, чтобы наилучшим образом учесть разные вкусы и интересы детей?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412875"/>
            <a:ext cx="3779838" cy="5445125"/>
          </a:xfrm>
          <a:solidFill>
            <a:schemeClr val="folHlink"/>
          </a:solidFill>
          <a:ln w="38100">
            <a:solidFill>
              <a:srgbClr val="0066FF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2-3 сказочных произведения, чтобы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удовлетворить постоянный интерес к сказкам.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Для формирования гражданских черт личности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ребенка в уголке книги должны быть стихи,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рассказы, знакомящие детей с историей нашей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Родины, с её сегодняшней жизнью.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Книги о жизни природы, о животных и растениях.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Рассматривая иллюстрации природоведческих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книг ребенок лучше познает тайны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закономерности мира природы: В. Бианки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«Лесные Домишки», «Первая охота» с рис. 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Чарушина и т.д. На витрине должны находиться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произведения, с которыми в данное время детей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знакомят на занятиях. Л. Толстой «Филиппок» с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иллюстрациями А.Пахомова.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Юмористические книги с картинками для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удовлетворения потребности повеселиться,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посмеяться, создают в группе радостную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атмосферу, эмоциональный комфорт. Веселые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книги С. Маршака, С. Михалкова, А. Барто, 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Зощенко, Н. Носова, В. Драгунского, Э.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Успенского и др. (воспитывают способность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чувствовать и понимать юмор, умение видеть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смешное в жизни и литературе). Кроме того, 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уголок книги можно иногда помещать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интересные, хорошо иллюстрированные книги,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которые дети приносят из дома, а также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«толстые» книги, которые воспитатель читает 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</a:rPr>
              <a:t>группе в течение длительного периода времени.</a:t>
            </a:r>
          </a:p>
        </p:txBody>
      </p:sp>
      <p:pic>
        <p:nvPicPr>
          <p:cNvPr id="77831" name="Picture 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1916113"/>
            <a:ext cx="2924175" cy="3457575"/>
          </a:xfr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10" fill="hold"/>
                                        <p:tgtEl>
                                          <p:spTgt spid="778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29"/>
                </p:tgtEl>
              </p:cMediaNode>
            </p:audio>
          </p:childTnLst>
        </p:cTn>
      </p:par>
    </p:tnLst>
    <p:bldLst>
      <p:bldP spid="77826" grpId="0"/>
      <p:bldP spid="7782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964613" cy="1484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i="1">
                <a:solidFill>
                  <a:srgbClr val="FF0066"/>
                </a:solidFill>
              </a:rPr>
              <a:t>Каким образом происходит замена книг? Как долго стоит каждая книга на витрине?</a:t>
            </a:r>
            <a:br>
              <a:rPr lang="ru-RU" sz="2800" i="1">
                <a:solidFill>
                  <a:srgbClr val="FF0066"/>
                </a:solidFill>
              </a:rPr>
            </a:br>
            <a:r>
              <a:rPr lang="ru-RU" sz="2800" i="1">
                <a:solidFill>
                  <a:srgbClr val="FF0066"/>
                </a:solidFill>
              </a:rPr>
              <a:t>Нужны ли тематические выставки книг?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12875"/>
            <a:ext cx="2627313" cy="4752975"/>
          </a:xfrm>
          <a:solidFill>
            <a:schemeClr val="folHlink"/>
          </a:solidFill>
          <a:ln w="38100">
            <a:solidFill>
              <a:srgbClr val="0066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 определить точный срок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пребывания на выставке каждой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отдельной книги.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Есть книги, перелистывать 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рассматривать которые дети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готовы долгое время, постоянно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открывая в них новые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интересные для себя вещи. 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таким книгам относятся книги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художника и писателя 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Сутеева, К. Чуковского «Доктор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Айболит» (прозаический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вариант) с рис. В. Дувидова,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зоологические альбомы,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созданные Е. Чарушиным и 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Чарушиным, и многие другие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издания. Такие книги могут 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должны долго находиться 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группе, доставляя детям радость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ежедневного общения.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среднем срок пребывания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книги в книжном уголке.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составляет 2 - 2,5 недели.</a:t>
            </a:r>
          </a:p>
        </p:txBody>
      </p:sp>
      <p:pic>
        <p:nvPicPr>
          <p:cNvPr id="7886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-531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660775"/>
            <a:ext cx="36004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9" name="Picture 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867400" y="1341438"/>
            <a:ext cx="3025775" cy="2659062"/>
          </a:xfrm>
        </p:spPr>
      </p:pic>
    </p:spTree>
  </p:cSld>
  <p:clrMapOvr>
    <a:masterClrMapping/>
  </p:clrMapOvr>
  <p:transition spd="slow" advTm="59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78" fill="hold"/>
                                        <p:tgtEl>
                                          <p:spTgt spid="78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8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8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88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8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88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88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88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885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885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0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60"/>
                </p:tgtEl>
              </p:cMediaNode>
            </p:audio>
          </p:childTnLst>
        </p:cTn>
      </p:par>
    </p:tnLst>
    <p:bldLst>
      <p:bldP spid="78850" grpId="0"/>
      <p:bldP spid="7885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63713" y="188913"/>
            <a:ext cx="6264275" cy="1150937"/>
          </a:xfrm>
          <a:solidFill>
            <a:schemeClr val="folHlink"/>
          </a:solidFill>
          <a:ln w="38100">
            <a:solidFill>
              <a:srgbClr val="0066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старших группах устраивают тематические выставки книг.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Цель таких выставок  углубить литературные интересы детей, сделать для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дошкольников особо значимой, актуальной  ту или иную литературную или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общественную важную тему. Это может быть выставка сказок А. Пушкина (с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иллюстрациями разных художников), книг Л. Толстого, С. Маршака и др.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4348163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9325" y="1484313"/>
            <a:ext cx="41719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67625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4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5" fill="hold"/>
                                        <p:tgtEl>
                                          <p:spTgt spid="90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505" fill="hold"/>
                                        <p:tgtEl>
                                          <p:spTgt spid="90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1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1"/>
                </p:tgtEl>
              </p:cMediaNode>
            </p:audio>
          </p:childTnLst>
        </p:cTn>
      </p:par>
    </p:tnLst>
    <p:bldLst>
      <p:bldP spid="9011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5573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>
                <a:solidFill>
                  <a:srgbClr val="FF0066"/>
                </a:solidFill>
              </a:rPr>
              <a:t>Правила, которые важно соблюдать при организации тематической выставки.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187450" y="5129213"/>
            <a:ext cx="6553200" cy="1728787"/>
          </a:xfrm>
          <a:solidFill>
            <a:schemeClr val="folHlink"/>
          </a:solidFill>
          <a:ln w="38100">
            <a:solidFill>
              <a:srgbClr val="0066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Тема выставки обязательно должна быть важной, актуальной для детей (связанной 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предстоящим праздником, юбилеем писателя или художника-иллюстратора, 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содержанием планируемого утренника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Необходим особый, тщательный отбор книг с точки зрения художественного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оформления, внешнего состояния.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Выставка должна быть непродолжительной по времени. Как ни важна ее тема, как ни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привлекательно ее оформление, она не должна длиться более 3-4-х дней, т.к. далее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внимание и интерес дошкольников будет неизбежно снижаться.</a:t>
            </a:r>
          </a:p>
        </p:txBody>
      </p:sp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557338"/>
            <a:ext cx="38163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08850" y="-531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15" fill="hold"/>
                                        <p:tgtEl>
                                          <p:spTgt spid="79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5"/>
                </p:tgtEl>
              </p:cMediaNode>
            </p:audio>
          </p:childTnLst>
        </p:cTn>
      </p:par>
    </p:tnLst>
    <p:bldLst>
      <p:bldP spid="79874" grpId="0"/>
      <p:bldP spid="7987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>
                <a:solidFill>
                  <a:srgbClr val="FF0066"/>
                </a:solidFill>
              </a:rPr>
              <a:t>Руководство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03350" y="836613"/>
            <a:ext cx="5832475" cy="1657350"/>
          </a:xfrm>
          <a:solidFill>
            <a:schemeClr val="folHlink"/>
          </a:solidFill>
          <a:ln w="38100">
            <a:solidFill>
              <a:srgbClr val="0066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Воспитатель помогает создать в группе спокойную, удобную обстановку для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самостоятельного сосредоточенного общения детей с литературными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произведениями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Необходимо привлекать детей к совместному рассматриванию и обсуждению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книг. Побуждая вместе рассмотреть книгу, поговорить о ней, воспитатель тем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самым формирует умение воспринимать ее в единстве словесного 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изобразительного искусства. Обращает их внимание на то, как изображены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главные герои и т.п.</a:t>
            </a:r>
          </a:p>
        </p:txBody>
      </p:sp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492375"/>
            <a:ext cx="3959225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92375"/>
            <a:ext cx="381635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8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235825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2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37" fill="hold"/>
                                        <p:tgtEl>
                                          <p:spTgt spid="82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8"/>
                </p:tgtEl>
              </p:cMediaNode>
            </p:audio>
          </p:childTnLst>
        </p:cTn>
      </p:par>
    </p:tnLst>
    <p:bldLst>
      <p:bldP spid="82946" grpId="0"/>
      <p:bldP spid="8294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i="1">
                <a:solidFill>
                  <a:srgbClr val="FF0066"/>
                </a:solidFill>
              </a:rPr>
              <a:t>Приобретению знаний по литературе, начитанности способствуют литературные игры.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557338"/>
            <a:ext cx="3708400" cy="4679950"/>
          </a:xfrm>
          <a:solidFill>
            <a:schemeClr val="folHlink"/>
          </a:solidFill>
          <a:ln w="38100">
            <a:solidFill>
              <a:srgbClr val="0066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Наклеив цветные иллюстрации на картон 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разрезав на несколько частей, можно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сделать игру </a:t>
            </a:r>
            <a:r>
              <a:rPr lang="ru-RU" sz="12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«Собери картинку».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Эта игра развивает воссоздающее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воображение, заставляет проговаривать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эпизод, изображенный на картинке,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развивает связанную речь.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Наклеенные на картон иллюстрации помогут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ребенку  восстановить последовательность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сюжета. Перепутав картинки и убрав одну из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них, предлагаем рассказать, какой эпизод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«исчез».  В этой игре развивается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сообразительность, быстрота реакции, память.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Вырезав по контуру изображения героев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сказки и наклеив их на ткань, можно устроить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«театр картинок».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Показывая изображения героев сказки, можно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задавать следующие вопросы: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каких сказках встречаются заяц, волк,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медведь, лиса? Какие сказки начинаются со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слов: «Жили-были дед и баба»?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каких сказках действие происходят в лесу?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каких сказках едят пирожки, блины,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колобки, плюшки и другие хлебобулочные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изделия?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397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35825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968625"/>
            <a:ext cx="2776538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557338"/>
            <a:ext cx="305911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6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07" fill="hold"/>
                                        <p:tgtEl>
                                          <p:spTgt spid="839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8"/>
                </p:tgtEl>
              </p:cMediaNode>
            </p:audio>
          </p:childTnLst>
        </p:cTn>
      </p:par>
    </p:tnLst>
    <p:bldLst>
      <p:bldP spid="83970" grpId="0"/>
      <p:bldP spid="8397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1258888" y="0"/>
            <a:ext cx="6697662" cy="2205038"/>
          </a:xfrm>
          <a:solidFill>
            <a:schemeClr val="folHlink"/>
          </a:solidFill>
          <a:ln w="38100">
            <a:solidFill>
              <a:srgbClr val="0066FF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 2-х экземпляров «Колобка» (или любой другой сказки) можно сделать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игры по типу «Домино», «Лото».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Эти игры развивают внимание, умение вести себя в коллективе, выполнять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правила игры, уметь проигрывать.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Одинаковые старенькие книжки можно использовать в играх соревнованиях,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которые будут интересны детям старшего возраста и которые украсят детский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праздник.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игры дети делятся на две команды (участников должно быть столько же,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сколько картинок к сказке). Все участники получают по эпизоду картинки. Затем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 сигналу каждая команда должна выстроиться по порядку действия (сюжету)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сказки. Выигрывает та команда, которая сделает это быстрее и правильно.</a:t>
            </a:r>
          </a:p>
        </p:txBody>
      </p:sp>
      <p:pic>
        <p:nvPicPr>
          <p:cNvPr id="8500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77050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98725"/>
            <a:ext cx="453707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0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420938"/>
            <a:ext cx="34464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5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" fill="hold"/>
                                        <p:tgtEl>
                                          <p:spTgt spid="850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0"/>
            <a:ext cx="7921625" cy="2133600"/>
          </a:xfrm>
          <a:solidFill>
            <a:schemeClr val="folHlink"/>
          </a:solidFill>
          <a:ln w="38100">
            <a:solidFill>
              <a:srgbClr val="0066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Старшим дошкольникам можно предложить более сложные игры, используя изображения литературных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героев из старых книжек или нарисованные самими детьми.</a:t>
            </a:r>
            <a:endParaRPr lang="ru-RU" sz="12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Вопросы</a:t>
            </a: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Назовите друзей этого героя (</a:t>
            </a:r>
            <a:r>
              <a:rPr lang="ru-RU" sz="12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варианты</a:t>
            </a: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недругов, родителей, современников). Например, герой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Буратино его друзья – Пьеро, Мальвина, Артемон, др. куклы враги – Карабас, Дуремар, лиса Алиса, кот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Базилио, родители – папа Карло, а может быть Алексей Толстой, придумавший эту сказку.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играх можно использовать обрывки текста и вопросы. Читается отрывок.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Вопросы </a:t>
            </a: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называется это произведение? Кто его автор? Какие произведения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писателя вы знаете?  Назовите сказки, рассказы, стихи, где главная героиня – лягушка (медведь, лиса 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т.п.). Кто из литературных героев путешествовал по воздуху? В каких произведениях есть утки, гуси,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лебеди, домашние птицы? Назовите произведения, где разговаривают животные и т.п.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80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51725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205038"/>
            <a:ext cx="43561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76475"/>
            <a:ext cx="4213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1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4" fill="hold"/>
                                        <p:tgtEl>
                                          <p:spTgt spid="88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8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4514" fill="hold"/>
                                        <p:tgtEl>
                                          <p:spTgt spid="88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69"/>
                </p:tgtEl>
              </p:cMediaNode>
            </p:audio>
          </p:childTnLst>
        </p:cTn>
      </p:par>
    </p:tnLst>
    <p:bldLst>
      <p:bldP spid="88067" grpId="0" build="p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1504</TotalTime>
  <Words>817</Words>
  <Application>Microsoft Office PowerPoint</Application>
  <PresentationFormat>Экран (4:3)</PresentationFormat>
  <Paragraphs>137</Paragraphs>
  <Slides>10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Wingdings</vt:lpstr>
      <vt:lpstr>Calibri</vt:lpstr>
      <vt:lpstr>Трава</vt:lpstr>
      <vt:lpstr>Трава</vt:lpstr>
      <vt:lpstr>Слайд 1</vt:lpstr>
      <vt:lpstr>Слайд 2</vt:lpstr>
      <vt:lpstr>Каким образом происходит замена книг? Как долго стоит каждая книга на витрине? Нужны ли тематические выставки книг?</vt:lpstr>
      <vt:lpstr>Слайд 4</vt:lpstr>
      <vt:lpstr>Правила, которые важно соблюдать при организации тематической выставки.</vt:lpstr>
      <vt:lpstr>Руководство</vt:lpstr>
      <vt:lpstr>Приобретению знаний по литературе, начитанности способствуют литературные игры.</vt:lpstr>
      <vt:lpstr>Слайд 8</vt:lpstr>
      <vt:lpstr>Слайд 9</vt:lpstr>
      <vt:lpstr>Использованные материалы: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</cp:revision>
  <dcterms:created xsi:type="dcterms:W3CDTF">2012-01-12T13:56:36Z</dcterms:created>
  <dcterms:modified xsi:type="dcterms:W3CDTF">2012-02-06T18:05:05Z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3179388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