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CE40-4D75-4D21-B76A-059FA88BF874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EBD8-653B-439C-A04E-C0E16B957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CE40-4D75-4D21-B76A-059FA88BF874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EBD8-653B-439C-A04E-C0E16B957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CE40-4D75-4D21-B76A-059FA88BF874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EBD8-653B-439C-A04E-C0E16B957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CE40-4D75-4D21-B76A-059FA88BF874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EBD8-653B-439C-A04E-C0E16B957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CE40-4D75-4D21-B76A-059FA88BF874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EBD8-653B-439C-A04E-C0E16B957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CE40-4D75-4D21-B76A-059FA88BF874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EBD8-653B-439C-A04E-C0E16B957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CE40-4D75-4D21-B76A-059FA88BF874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EBD8-653B-439C-A04E-C0E16B957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CE40-4D75-4D21-B76A-059FA88BF874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EBD8-653B-439C-A04E-C0E16B957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CE40-4D75-4D21-B76A-059FA88BF874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EBD8-653B-439C-A04E-C0E16B957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CE40-4D75-4D21-B76A-059FA88BF874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EBD8-653B-439C-A04E-C0E16B957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CE40-4D75-4D21-B76A-059FA88BF874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D96EBD8-653B-439C-A04E-C0E16B957C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F3CE40-4D75-4D21-B76A-059FA88BF874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96EBD8-653B-439C-A04E-C0E16B957C5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Kompik\&#1056;&#1072;&#1073;&#1086;&#1095;&#1080;&#1081;%20&#1089;&#1090;&#1086;&#1083;\&#1076;&#1086;&#1084;\mart.mp3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Kompik\&#1056;&#1072;&#1073;&#1086;&#1095;&#1080;&#1081;%20&#1089;&#1090;&#1086;&#1083;\&#1076;&#1086;&#1084;\mart.mp3" TargetMode="External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692696"/>
            <a:ext cx="7851648" cy="2016224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ГОСУДАРСТВЕННОЕ ДОШКОЛЬНОЕ ОБРАЗОВАТЕЛЬНОЕ УЧРЕЖДЕНИЕ ДЕТСКИЙ САД № 27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«ДЕНЬ МАТЕРИ»</a:t>
            </a:r>
          </a:p>
          <a:p>
            <a:pPr algn="ctr"/>
            <a:endParaRPr lang="ru-RU" dirty="0" smtClean="0"/>
          </a:p>
          <a:p>
            <a:r>
              <a:rPr lang="ru-RU" sz="35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Авторы: Минаева Н.Ю.</a:t>
            </a:r>
          </a:p>
          <a:p>
            <a:r>
              <a:rPr lang="ru-RU" sz="35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Плотникова  Н.А</a:t>
            </a:r>
            <a:r>
              <a:rPr lang="ru-RU" sz="3500" b="1" dirty="0" smtClean="0"/>
              <a:t>.</a:t>
            </a:r>
          </a:p>
          <a:p>
            <a:pPr algn="ctr"/>
            <a:endParaRPr lang="ru-RU" sz="1400" dirty="0"/>
          </a:p>
        </p:txBody>
      </p:sp>
      <p:pic>
        <p:nvPicPr>
          <p:cNvPr id="4" name="mar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email"/>
          <a:stretch>
            <a:fillRect/>
          </a:stretch>
        </p:blipFill>
        <p:spPr>
          <a:xfrm>
            <a:off x="7668344" y="5373216"/>
            <a:ext cx="808856" cy="808856"/>
          </a:xfrm>
          <a:prstGeom prst="rect">
            <a:avLst/>
          </a:prstGeom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5" showWhenStopped="0">
                <p:cTn id="24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SAM_1961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457200" y="1772816"/>
            <a:ext cx="4038600" cy="3879478"/>
          </a:xfrm>
        </p:spPr>
      </p:pic>
      <p:pic>
        <p:nvPicPr>
          <p:cNvPr id="6" name="Содержимое 5" descr="SAM_1967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648200" y="1772816"/>
            <a:ext cx="4038600" cy="3879478"/>
          </a:xfrm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58417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Comic Sans MS" pitchFamily="66" charset="0"/>
              </a:rPr>
              <a:t>Подрастем и будем сами</a:t>
            </a:r>
            <a:br>
              <a:rPr lang="ru-RU" sz="2800" dirty="0" smtClean="0">
                <a:latin typeface="Comic Sans MS" pitchFamily="66" charset="0"/>
              </a:rPr>
            </a:br>
            <a:r>
              <a:rPr lang="ru-RU" sz="2800" dirty="0" smtClean="0">
                <a:latin typeface="Comic Sans MS" pitchFamily="66" charset="0"/>
              </a:rPr>
              <a:t>Мы заботиться о маме.</a:t>
            </a:r>
            <a:br>
              <a:rPr lang="ru-RU" sz="2800" dirty="0" smtClean="0">
                <a:latin typeface="Comic Sans MS" pitchFamily="66" charset="0"/>
              </a:rPr>
            </a:br>
            <a:r>
              <a:rPr lang="ru-RU" sz="2800" dirty="0" smtClean="0">
                <a:latin typeface="Comic Sans MS" pitchFamily="66" charset="0"/>
              </a:rPr>
              <a:t>А пока доставим ей</a:t>
            </a:r>
            <a:br>
              <a:rPr lang="ru-RU" sz="2800" dirty="0" smtClean="0">
                <a:latin typeface="Comic Sans MS" pitchFamily="66" charset="0"/>
              </a:rPr>
            </a:br>
            <a:r>
              <a:rPr lang="ru-RU" sz="2800" dirty="0" smtClean="0">
                <a:latin typeface="Comic Sans MS" pitchFamily="66" charset="0"/>
              </a:rPr>
              <a:t>Радость  творчеством своим.</a:t>
            </a:r>
            <a:endParaRPr lang="ru-RU" sz="2800" dirty="0">
              <a:latin typeface="Comic Sans MS" pitchFamily="66" charset="0"/>
            </a:endParaRPr>
          </a:p>
        </p:txBody>
      </p:sp>
      <p:pic>
        <p:nvPicPr>
          <p:cNvPr id="4" name="Содержимое 3" descr="SAM_2084.JPG"/>
          <p:cNvPicPr>
            <a:picLocks noGrp="1" noChangeAspect="1"/>
          </p:cNvPicPr>
          <p:nvPr>
            <p:ph idx="1"/>
          </p:nvPr>
        </p:nvPicPr>
        <p:blipFill>
          <a:blip r:embed="rId3" cstate="email"/>
          <a:stretch>
            <a:fillRect/>
          </a:stretch>
        </p:blipFill>
        <p:spPr>
          <a:xfrm>
            <a:off x="1043608" y="1935163"/>
            <a:ext cx="7056784" cy="4389437"/>
          </a:xfrm>
        </p:spPr>
      </p:pic>
      <p:pic>
        <p:nvPicPr>
          <p:cNvPr id="5" name="mar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email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5" showWhenStopped="0">
                <p:cTn id="1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SAM_2033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457200" y="2623344"/>
            <a:ext cx="4038600" cy="3028950"/>
          </a:xfrm>
        </p:spPr>
      </p:pic>
      <p:pic>
        <p:nvPicPr>
          <p:cNvPr id="6" name="Содержимое 5" descr="SAM_2034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5004792" y="1920875"/>
            <a:ext cx="3325416" cy="4433888"/>
          </a:xfrm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4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4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4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4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ВЫСТАВКА ГАЗЕТ О МАМЕ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5" name="Содержимое 4" descr="SAM_2025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457200" y="2623344"/>
            <a:ext cx="4038600" cy="3028950"/>
          </a:xfrm>
        </p:spPr>
      </p:pic>
      <p:pic>
        <p:nvPicPr>
          <p:cNvPr id="6" name="Содержимое 5" descr="SAM_2024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788024" y="1844824"/>
            <a:ext cx="3898776" cy="3807470"/>
          </a:xfrm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4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4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4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4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SAM_2027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457200" y="1268760"/>
            <a:ext cx="4038600" cy="4383534"/>
          </a:xfrm>
        </p:spPr>
      </p:pic>
      <p:pic>
        <p:nvPicPr>
          <p:cNvPr id="6" name="Содержимое 5" descr="SAM_2028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648200" y="2623344"/>
            <a:ext cx="4038600" cy="3685976"/>
          </a:xfrm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AM_2026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1645708" y="1196752"/>
            <a:ext cx="5852583" cy="4752527"/>
          </a:xfrm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620689"/>
            <a:ext cx="547260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Горят мириадами звезд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Небосводы,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И в этом горенье –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Величье небес…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Но самым великим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Твореньем природы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Является женщина –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Чудо чудес.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1026" name="Picture 2" descr="C:\Documents and Settings\Kompik\Local Settings\Temporary Internet Files\Content.IE5\7K9UBC2H\MC900346347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483768" y="3573016"/>
            <a:ext cx="3960440" cy="2592288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0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Comic Sans MS" pitchFamily="66" charset="0"/>
              </a:rPr>
              <a:t>У мамы всегда хорошее настроение, когда она нарядная. Сейчас мы поможем маме нарядится.</a:t>
            </a:r>
            <a:endParaRPr lang="ru-RU" sz="2800" dirty="0">
              <a:latin typeface="Comic Sans MS" pitchFamily="66" charset="0"/>
            </a:endParaRPr>
          </a:p>
        </p:txBody>
      </p:sp>
      <p:pic>
        <p:nvPicPr>
          <p:cNvPr id="5" name="Содержимое 4" descr="SAM_2051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457200" y="2276872"/>
            <a:ext cx="4038600" cy="3375422"/>
          </a:xfrm>
        </p:spPr>
      </p:pic>
      <p:pic>
        <p:nvPicPr>
          <p:cNvPr id="6" name="Содержимое 5" descr="SAM_2060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648200" y="3068960"/>
            <a:ext cx="4038600" cy="3168352"/>
          </a:xfrm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Comic Sans MS" pitchFamily="66" charset="0"/>
              </a:rPr>
              <a:t>От маминой улыбки</a:t>
            </a:r>
            <a:br>
              <a:rPr lang="ru-RU" sz="3200" dirty="0" smtClean="0">
                <a:latin typeface="Comic Sans MS" pitchFamily="66" charset="0"/>
              </a:rPr>
            </a:br>
            <a:r>
              <a:rPr lang="ru-RU" sz="3200" dirty="0" smtClean="0">
                <a:latin typeface="Comic Sans MS" pitchFamily="66" charset="0"/>
              </a:rPr>
              <a:t> становится тепло и светло.</a:t>
            </a:r>
            <a:endParaRPr lang="ru-RU" sz="3200" dirty="0">
              <a:latin typeface="Comic Sans MS" pitchFamily="66" charset="0"/>
            </a:endParaRPr>
          </a:p>
        </p:txBody>
      </p:sp>
      <p:pic>
        <p:nvPicPr>
          <p:cNvPr id="5" name="Содержимое 4" descr="SAM_2063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457200" y="2623344"/>
            <a:ext cx="4038600" cy="3028950"/>
          </a:xfrm>
        </p:spPr>
      </p:pic>
      <p:pic>
        <p:nvPicPr>
          <p:cNvPr id="6" name="Содержимое 5" descr="SAM_2059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648200" y="2132856"/>
            <a:ext cx="4038600" cy="3519438"/>
          </a:xfrm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Comic Sans MS" pitchFamily="66" charset="0"/>
              </a:rPr>
              <a:t>НАШИ МАМЫ УМЕЮТ ВЕСЕЛИТЬСЯ</a:t>
            </a:r>
            <a:endParaRPr lang="ru-RU" sz="3200" b="1" dirty="0">
              <a:latin typeface="Comic Sans MS" pitchFamily="66" charset="0"/>
            </a:endParaRPr>
          </a:p>
        </p:txBody>
      </p:sp>
      <p:pic>
        <p:nvPicPr>
          <p:cNvPr id="5" name="Содержимое 4" descr="SAM_2095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179512" y="2132856"/>
            <a:ext cx="4316288" cy="3528392"/>
          </a:xfrm>
        </p:spPr>
      </p:pic>
      <p:pic>
        <p:nvPicPr>
          <p:cNvPr id="6" name="Содержимое 5" descr="SAM_2041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648200" y="2420888"/>
            <a:ext cx="4244280" cy="3312368"/>
          </a:xfrm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18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5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SAM_2101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457200" y="1844824"/>
            <a:ext cx="4038600" cy="4032448"/>
          </a:xfrm>
        </p:spPr>
      </p:pic>
      <p:pic>
        <p:nvPicPr>
          <p:cNvPr id="6" name="Содержимое 5" descr="SAM_2100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788024" y="1988840"/>
            <a:ext cx="3888432" cy="4093058"/>
          </a:xfrm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Дети самое дорогое для матери. Счастлив тот, кто с детства знает материнскую любовь, ласку, заботу. А дети должны отвечать ей тем же – любовью, вниманием, заботой.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5" name="Содержимое 4" descr="SAM_2066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457200" y="2623344"/>
            <a:ext cx="4038600" cy="3028950"/>
          </a:xfrm>
        </p:spPr>
      </p:pic>
      <p:pic>
        <p:nvPicPr>
          <p:cNvPr id="6" name="Содержимое 5" descr="SAM_2090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648200" y="2060848"/>
            <a:ext cx="4038600" cy="3888432"/>
          </a:xfrm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4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4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4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4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65844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Comic Sans MS" pitchFamily="66" charset="0"/>
              </a:rPr>
              <a:t>Мамочка, мамочка моя,</a:t>
            </a:r>
            <a:br>
              <a:rPr lang="ru-RU" sz="2400" dirty="0" smtClean="0">
                <a:latin typeface="Comic Sans MS" pitchFamily="66" charset="0"/>
              </a:rPr>
            </a:br>
            <a:r>
              <a:rPr lang="ru-RU" sz="2400" dirty="0" smtClean="0">
                <a:latin typeface="Comic Sans MS" pitchFamily="66" charset="0"/>
              </a:rPr>
              <a:t>Мама, я люблю тебя</a:t>
            </a:r>
            <a:br>
              <a:rPr lang="ru-RU" sz="2400" dirty="0" smtClean="0">
                <a:latin typeface="Comic Sans MS" pitchFamily="66" charset="0"/>
              </a:rPr>
            </a:br>
            <a:r>
              <a:rPr lang="ru-RU" sz="2400" dirty="0" smtClean="0">
                <a:latin typeface="Comic Sans MS" pitchFamily="66" charset="0"/>
              </a:rPr>
              <a:t>Самая хорошая,</a:t>
            </a:r>
            <a:br>
              <a:rPr lang="ru-RU" sz="2400" dirty="0" smtClean="0">
                <a:latin typeface="Comic Sans MS" pitchFamily="66" charset="0"/>
              </a:rPr>
            </a:br>
            <a:r>
              <a:rPr lang="ru-RU" sz="2400" dirty="0" smtClean="0">
                <a:latin typeface="Comic Sans MS" pitchFamily="66" charset="0"/>
              </a:rPr>
              <a:t>мамочка пригожая</a:t>
            </a:r>
            <a:endParaRPr lang="ru-RU" sz="2400" dirty="0">
              <a:latin typeface="Comic Sans MS" pitchFamily="66" charset="0"/>
            </a:endParaRPr>
          </a:p>
        </p:txBody>
      </p:sp>
      <p:pic>
        <p:nvPicPr>
          <p:cNvPr id="5" name="Содержимое 4" descr="SAM_2050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457200" y="3140968"/>
            <a:ext cx="4038600" cy="3096344"/>
          </a:xfrm>
        </p:spPr>
      </p:pic>
      <p:pic>
        <p:nvPicPr>
          <p:cNvPr id="6" name="Содержимое 5" descr="SAM_2083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648200" y="2132856"/>
            <a:ext cx="4038600" cy="3519438"/>
          </a:xfrm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150"/>
                            </p:stCondLst>
                            <p:childTnLst>
                              <p:par>
                                <p:cTn id="12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15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Comic Sans MS" pitchFamily="66" charset="0"/>
              </a:rPr>
              <a:t>МАМ СВОИХ МЫ ПОЗДРАВЛЯЕМ</a:t>
            </a:r>
            <a:endParaRPr lang="ru-RU" sz="3200" dirty="0">
              <a:latin typeface="Comic Sans MS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4040188" cy="936104"/>
          </a:xfrm>
        </p:spPr>
        <p:txBody>
          <a:bodyPr/>
          <a:lstStyle/>
          <a:p>
            <a:pPr algn="ctr"/>
            <a:r>
              <a:rPr lang="ru-RU" sz="1800" dirty="0" smtClean="0"/>
              <a:t>В этот день, милая мама,</a:t>
            </a:r>
          </a:p>
          <a:p>
            <a:pPr algn="ctr"/>
            <a:r>
              <a:rPr lang="ru-RU" sz="1800" dirty="0" smtClean="0"/>
              <a:t>Прими поздравленья от нас детей</a:t>
            </a:r>
            <a:endParaRPr lang="ru-RU" sz="1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628799"/>
            <a:ext cx="4041775" cy="885801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Мы своими руками </a:t>
            </a:r>
          </a:p>
          <a:p>
            <a:pPr algn="ctr"/>
            <a:r>
              <a:rPr lang="ru-RU" sz="2000" dirty="0" smtClean="0"/>
              <a:t>делали подарки для тебя</a:t>
            </a:r>
            <a:endParaRPr lang="ru-RU" sz="2000" dirty="0"/>
          </a:p>
        </p:txBody>
      </p:sp>
      <p:pic>
        <p:nvPicPr>
          <p:cNvPr id="7" name="Содержимое 6" descr="SAM_2104.JPG"/>
          <p:cNvPicPr>
            <a:picLocks noGrp="1" noChangeAspect="1"/>
          </p:cNvPicPr>
          <p:nvPr>
            <p:ph sz="quarter" idx="2"/>
          </p:nvPr>
        </p:nvPicPr>
        <p:blipFill>
          <a:blip r:embed="rId2" cstate="email"/>
          <a:stretch>
            <a:fillRect/>
          </a:stretch>
        </p:blipFill>
        <p:spPr>
          <a:xfrm>
            <a:off x="457200" y="2636912"/>
            <a:ext cx="4040188" cy="3316015"/>
          </a:xfrm>
        </p:spPr>
      </p:pic>
      <p:pic>
        <p:nvPicPr>
          <p:cNvPr id="8" name="Содержимое 7" descr="SAM_2108.JPG"/>
          <p:cNvPicPr>
            <a:picLocks noGrp="1" noChangeAspect="1"/>
          </p:cNvPicPr>
          <p:nvPr>
            <p:ph sz="quarter" idx="4"/>
          </p:nvPr>
        </p:nvPicPr>
        <p:blipFill>
          <a:blip r:embed="rId3" cstate="email"/>
          <a:stretch>
            <a:fillRect/>
          </a:stretch>
        </p:blipFill>
        <p:spPr>
          <a:xfrm>
            <a:off x="4645025" y="2922191"/>
            <a:ext cx="4041775" cy="3031331"/>
          </a:xfrm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9000"/>
                            </p:stCondLst>
                            <p:childTnLst>
                              <p:par>
                                <p:cTn id="2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40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4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4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4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000"/>
                            </p:stCondLst>
                            <p:childTnLst>
                              <p:par>
                                <p:cTn id="3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400" decel="100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4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4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4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</TotalTime>
  <Words>137</Words>
  <Application>Microsoft Office PowerPoint</Application>
  <PresentationFormat>Экран (4:3)</PresentationFormat>
  <Paragraphs>26</Paragraphs>
  <Slides>15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ГОСУДАРСТВЕННОЕ ДОШКОЛЬНОЕ ОБРАЗОВАТЕЛЬНОЕ УЧРЕЖДЕНИЕ ДЕТСКИЙ САД № 27</vt:lpstr>
      <vt:lpstr>Слайд 2</vt:lpstr>
      <vt:lpstr>У мамы всегда хорошее настроение, когда она нарядная. Сейчас мы поможем маме нарядится.</vt:lpstr>
      <vt:lpstr>От маминой улыбки  становится тепло и светло.</vt:lpstr>
      <vt:lpstr>НАШИ МАМЫ УМЕЮТ ВЕСЕЛИТЬСЯ</vt:lpstr>
      <vt:lpstr>Слайд 6</vt:lpstr>
      <vt:lpstr>Дети самое дорогое для матери. Счастлив тот, кто с детства знает материнскую любовь, ласку, заботу. А дети должны отвечать ей тем же – любовью, вниманием, заботой.</vt:lpstr>
      <vt:lpstr>Мамочка, мамочка моя, Мама, я люблю тебя Самая хорошая, мамочка пригожая</vt:lpstr>
      <vt:lpstr>МАМ СВОИХ МЫ ПОЗДРАВЛЯЕМ</vt:lpstr>
      <vt:lpstr>Слайд 10</vt:lpstr>
      <vt:lpstr>Подрастем и будем сами Мы заботиться о маме. А пока доставим ей Радость  творчеством своим.</vt:lpstr>
      <vt:lpstr>Слайд 12</vt:lpstr>
      <vt:lpstr>ВЫСТАВКА ГАЗЕТ О МАМЕ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ДОШКОЛЬНОЕ ОБРАЗОВАТЕЛЬНОЕ УЧРЕЖДЕНИЕ ДЕТСКИЙ САД № 27</dc:title>
  <dc:creator>Imya</dc:creator>
  <cp:lastModifiedBy>Imya</cp:lastModifiedBy>
  <cp:revision>29</cp:revision>
  <dcterms:created xsi:type="dcterms:W3CDTF">2011-01-22T18:58:04Z</dcterms:created>
  <dcterms:modified xsi:type="dcterms:W3CDTF">2012-02-05T07:55:52Z</dcterms:modified>
</cp:coreProperties>
</file>