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4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0F4E-CB30-4327-907E-FBD43C7F99D4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F0CE-60A4-4303-A424-B17428DA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D143-915E-4D2D-8619-2F809992649A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8359-F1CA-4247-8D67-E67163FF3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F5BA-4BB8-4BF2-BB66-25E56E7FAF32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6B96-D9DF-4437-9D5E-B491D8BE5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EE0C2-3E22-4A70-896C-0F749A99E9AB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B68E-9A4B-4A87-A319-70F052A4A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DBBF-616B-4D6D-B939-EFE75B886581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9392-5DDA-4987-A536-9353A8F38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A4AE-6DD4-4362-84A0-B009C5EE68F0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58D4-4E52-43BF-B8E7-8D7DE32A7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97868-1442-410D-9F9B-83BB827686C3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FB32-70C8-40FD-B274-E3BAE968B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90AA3-8B51-45CD-9FCE-E3C9894F0FD4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689B-820A-4C5A-991A-B66E07AE5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DA4C3-EF30-49BA-94BA-5E894C9DDBA6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96C5-6613-45E6-9579-528A942E0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B825E-45C6-448D-AA07-2A69717E9DB1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8471-F7FA-415A-9194-2AB96DE22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4C20-8ADC-48BF-9051-AA7F8C2A7F18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C0AC-B989-4828-B758-7E3F56DB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0"/>
            <a:r>
              <a:rPr lang="ru-RU" smtClean="0"/>
              <a:t>Автор: П.А.Синявский</a:t>
            </a:r>
            <a:br>
              <a:rPr lang="ru-RU" smtClean="0"/>
            </a:br>
            <a:r>
              <a:rPr lang="ru-RU" smtClean="0"/>
              <a:t>Художники: Ю.Кладиенко, Т.Морковкина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6F877D-A578-4A8B-9C8D-5EF2AC523F0A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4A0BCE-787B-444A-A74B-BC702E63B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lang="ru-RU"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050" y="755650"/>
            <a:ext cx="8961438" cy="2968625"/>
          </a:xfrm>
        </p:spPr>
      </p:pic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6338"/>
            <a:ext cx="6400800" cy="1800225"/>
          </a:xfrm>
        </p:spPr>
        <p:txBody>
          <a:bodyPr/>
          <a:lstStyle/>
          <a:p>
            <a:pPr eaLnBrk="1" hangingPunct="1"/>
            <a:r>
              <a:rPr smtClean="0">
                <a:latin typeface="Times New Roman" pitchFamily="18" charset="0"/>
              </a:rPr>
              <a:t>Автор: П.А.Синявский</a:t>
            </a:r>
            <a:br>
              <a:rPr smtClean="0">
                <a:latin typeface="Times New Roman" pitchFamily="18" charset="0"/>
              </a:rPr>
            </a:br>
            <a:r>
              <a:rPr smtClean="0">
                <a:latin typeface="Times New Roman" pitchFamily="18" charset="0"/>
              </a:rPr>
              <a:t>Художники: Ю.Кладиенко, Т.Морковкина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88" y="404813"/>
            <a:ext cx="2735262" cy="5721350"/>
          </a:xfrm>
        </p:spPr>
        <p:txBody>
          <a:bodyPr>
            <a:normAutofit/>
          </a:bodyPr>
          <a:lstStyle/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Вот из чащи на опушку</a:t>
            </a:r>
            <a:br>
              <a:rPr i="0" dirty="0" smtClean="0"/>
            </a:br>
            <a:r>
              <a:rPr i="0" dirty="0" smtClean="0"/>
              <a:t>Пробирается медведь - </a:t>
            </a:r>
            <a:br>
              <a:rPr i="0" dirty="0" smtClean="0"/>
            </a:br>
            <a:r>
              <a:rPr i="0" dirty="0" smtClean="0"/>
              <a:t>Он решил Медвежье Ушко</a:t>
            </a:r>
            <a:br>
              <a:rPr i="0" dirty="0" smtClean="0"/>
            </a:br>
            <a:r>
              <a:rPr i="0" dirty="0" smtClean="0"/>
              <a:t>На опушке посмотреть.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21506" name="Содержимое 5" descr="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620713"/>
            <a:ext cx="5472112" cy="5545137"/>
          </a:xfrm>
        </p:spPr>
      </p:pic>
      <p:pic>
        <p:nvPicPr>
          <p:cNvPr id="21507" name="Picture 3" descr="C:\Documents and Settings\Леночка\Мои документы\Downloads\Новая папка\толокнянка обыкновенная (медвежье ушко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716338"/>
            <a:ext cx="19446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333375"/>
            <a:ext cx="3240088" cy="5792788"/>
          </a:xfrm>
        </p:spPr>
        <p:txBody>
          <a:bodyPr>
            <a:normAutofit/>
          </a:bodyPr>
          <a:lstStyle/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Зайцы 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заячьей 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капустой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Муравья 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приводят 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в чувство,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i="0" dirty="0" smtClean="0"/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Если б 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жил в той 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роще лев – 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err="1" smtClean="0"/>
              <a:t>Предло</a:t>
            </a:r>
            <a:r>
              <a:rPr i="0" dirty="0" smtClean="0"/>
              <a:t>-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жил бы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львиный 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зев.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22530" name="Содержимое 4" descr="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547688"/>
            <a:ext cx="4691062" cy="5834062"/>
          </a:xfrm>
        </p:spPr>
      </p:pic>
      <p:pic>
        <p:nvPicPr>
          <p:cNvPr id="22531" name="Picture 4" descr="C:\Documents and Settings\Леночка\Мои документы\Downloads\Новая папка\1271819703_ochit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549275"/>
            <a:ext cx="2160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Documents and Settings\Леночка\Мои документы\Downloads\Новая папка\Львиный зев или Антиррину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429000"/>
            <a:ext cx="20161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C:\Documents and Settings\Леночка\Мои документы\Downloads\Новая папка\1271819703_ochit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549275"/>
            <a:ext cx="2243137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04813"/>
            <a:ext cx="5483225" cy="58324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67400" y="476250"/>
            <a:ext cx="3097213" cy="5649913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      На спине у ёжика</a:t>
            </a:r>
            <a:br>
              <a:rPr i="0" dirty="0" smtClean="0"/>
            </a:br>
            <a:r>
              <a:rPr i="0" dirty="0" smtClean="0"/>
              <a:t>листья подорожника.</a:t>
            </a:r>
            <a:br>
              <a:rPr i="0" dirty="0" smtClean="0"/>
            </a:br>
            <a:r>
              <a:rPr i="0" dirty="0" smtClean="0"/>
              <a:t>Он больному обещает:</a:t>
            </a:r>
            <a:br>
              <a:rPr i="0" dirty="0" smtClean="0"/>
            </a:br>
            <a:r>
              <a:rPr i="0" dirty="0" smtClean="0"/>
              <a:t>От компресса полегчает!</a:t>
            </a:r>
            <a:br>
              <a:rPr i="0" dirty="0" smtClean="0"/>
            </a:br>
            <a:r>
              <a:rPr i="0" dirty="0" smtClean="0"/>
              <a:t>И другое средство тоже</a:t>
            </a:r>
            <a:br>
              <a:rPr i="0" dirty="0" smtClean="0"/>
            </a:br>
            <a:r>
              <a:rPr i="0" dirty="0" smtClean="0"/>
              <a:t>Предлагает муравью:</a:t>
            </a:r>
            <a:br>
              <a:rPr i="0" dirty="0" smtClean="0"/>
            </a:br>
            <a:r>
              <a:rPr i="0" dirty="0" smtClean="0"/>
              <a:t>Вдруг укол тебе поможет?</a:t>
            </a:r>
            <a:br>
              <a:rPr i="0" dirty="0" smtClean="0"/>
            </a:br>
            <a:r>
              <a:rPr i="0" dirty="0" smtClean="0"/>
              <a:t>Я иголку дам свою!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5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6165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i="0" smtClean="0">
                <a:latin typeface="Times New Roman" pitchFamily="18" charset="0"/>
              </a:rPr>
              <a:t>Все больного навещают,</a:t>
            </a:r>
            <a:br>
              <a:rPr i="0" smtClean="0">
                <a:latin typeface="Times New Roman" pitchFamily="18" charset="0"/>
              </a:rPr>
            </a:br>
            <a:r>
              <a:rPr i="0" smtClean="0">
                <a:latin typeface="Times New Roman" pitchFamily="18" charset="0"/>
              </a:rPr>
              <a:t>                                  Все больного угощают:</a:t>
            </a:r>
            <a:br>
              <a:rPr i="0" smtClean="0">
                <a:latin typeface="Times New Roman" pitchFamily="18" charset="0"/>
              </a:rPr>
            </a:br>
            <a:endParaRPr i="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i="0" smtClean="0">
                <a:latin typeface="Times New Roman" pitchFamily="18" charset="0"/>
              </a:rPr>
              <a:t>Кто морошкой, </a:t>
            </a:r>
          </a:p>
          <a:p>
            <a:pPr eaLnBrk="1" hangingPunct="1">
              <a:buFont typeface="Wingdings 2" pitchFamily="18" charset="2"/>
              <a:buNone/>
            </a:pPr>
            <a:endParaRPr i="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i="0" smtClean="0">
                <a:latin typeface="Times New Roman" pitchFamily="18" charset="0"/>
              </a:rPr>
              <a:t>                               кто черникой,</a:t>
            </a:r>
            <a:br>
              <a:rPr i="0" smtClean="0">
                <a:latin typeface="Times New Roman" pitchFamily="18" charset="0"/>
              </a:rPr>
            </a:br>
            <a:endParaRPr i="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i="0" smtClean="0">
                <a:latin typeface="Times New Roman" pitchFamily="18" charset="0"/>
              </a:rPr>
              <a:t>Кто  сушеной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i="0" smtClean="0">
                <a:latin typeface="Times New Roman" pitchFamily="18" charset="0"/>
              </a:rPr>
              <a:t>земляникой.</a:t>
            </a:r>
            <a:endParaRPr smtClean="0">
              <a:latin typeface="Times New Roman" pitchFamily="18" charset="0"/>
            </a:endParaRPr>
          </a:p>
        </p:txBody>
      </p:sp>
      <p:pic>
        <p:nvPicPr>
          <p:cNvPr id="24578" name="Picture 7" descr="C:\Documents and Settings\Леночка\Мои документы\Downloads\Новая папка\Cloudber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908050"/>
            <a:ext cx="280828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C:\Documents and Settings\Леночка\Мои документы\Downloads\Новая папка\черни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492375"/>
            <a:ext cx="24114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7" descr="C:\Documents and Settings\Леночка\Мои документы\Downloads\Новая папка\0_70718_da9791f5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789363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7" descr="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531813"/>
            <a:ext cx="5627687" cy="5705475"/>
          </a:xfrm>
        </p:spPr>
      </p:pic>
      <p:sp>
        <p:nvSpPr>
          <p:cNvPr id="25602" name="Заголовок 1"/>
          <p:cNvSpPr>
            <a:spLocks noGrp="1"/>
          </p:cNvSpPr>
          <p:nvPr>
            <p:ph sz="half" idx="1"/>
          </p:nvPr>
        </p:nvSpPr>
        <p:spPr>
          <a:xfrm>
            <a:off x="0" y="620713"/>
            <a:ext cx="2987675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i="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i="0" smtClean="0">
                <a:latin typeface="Times New Roman" pitchFamily="18" charset="0"/>
              </a:rPr>
              <a:t>     Даже волк помочь не прочь.</a:t>
            </a:r>
            <a:br>
              <a:rPr i="0" smtClean="0">
                <a:latin typeface="Times New Roman" pitchFamily="18" charset="0"/>
              </a:rPr>
            </a:br>
            <a:r>
              <a:rPr i="0" smtClean="0">
                <a:latin typeface="Times New Roman" pitchFamily="18" charset="0"/>
              </a:rPr>
              <a:t>Думал-думал как помочь?... </a:t>
            </a:r>
          </a:p>
          <a:p>
            <a:pPr eaLnBrk="1" hangingPunct="1">
              <a:buFont typeface="Wingdings 2" pitchFamily="18" charset="2"/>
              <a:buNone/>
            </a:pPr>
            <a:r>
              <a:rPr i="0" smtClean="0">
                <a:latin typeface="Times New Roman" pitchFamily="18" charset="0"/>
              </a:rPr>
              <a:t/>
            </a:r>
            <a:br>
              <a:rPr i="0" smtClean="0">
                <a:latin typeface="Times New Roman" pitchFamily="18" charset="0"/>
              </a:rPr>
            </a:br>
            <a:r>
              <a:rPr i="0" smtClean="0">
                <a:latin typeface="Times New Roman" pitchFamily="18" charset="0"/>
              </a:rPr>
              <a:t>К муравейнику повез</a:t>
            </a:r>
            <a:br>
              <a:rPr i="0" smtClean="0">
                <a:latin typeface="Times New Roman" pitchFamily="18" charset="0"/>
              </a:rPr>
            </a:br>
            <a:r>
              <a:rPr i="0" smtClean="0">
                <a:latin typeface="Times New Roman" pitchFamily="18" charset="0"/>
              </a:rPr>
              <a:t>Волчьих Ягод целый воз.</a:t>
            </a:r>
            <a:br>
              <a:rPr i="0" smtClean="0">
                <a:latin typeface="Times New Roman" pitchFamily="18" charset="0"/>
              </a:rPr>
            </a:br>
            <a:endParaRPr i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868863"/>
            <a:ext cx="8229600" cy="1584325"/>
          </a:xfrm>
        </p:spPr>
        <p:txBody>
          <a:bodyPr>
            <a:normAutofit fontScale="85000" lnSpcReduction="20000"/>
          </a:bodyPr>
          <a:lstStyle/>
          <a:p>
            <a:pPr marL="0" indent="-41148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Но заметила сорока,   что от волка мало прока,</a:t>
            </a:r>
          </a:p>
          <a:p>
            <a:pPr marL="0" indent="-41148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И спешит по просеке   с новостью на хвостике:</a:t>
            </a:r>
          </a:p>
          <a:p>
            <a:pPr marL="0" indent="-41148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i="0" dirty="0"/>
              <a:t>Я, друзья, не ябеда,  только  Волчья Ягода,</a:t>
            </a:r>
            <a:br>
              <a:rPr i="0" dirty="0"/>
            </a:br>
            <a:r>
              <a:rPr i="0" dirty="0"/>
              <a:t>Даже если мытая  очень ядовитая.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26626" name="Picture 18" descr="C:\Documents and Settings\Леночка\Мои документы\Downloads\Новая папка\2464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476250"/>
            <a:ext cx="2784475" cy="2089150"/>
          </a:xfrm>
        </p:spPr>
      </p:pic>
      <p:pic>
        <p:nvPicPr>
          <p:cNvPr id="26627" name="Picture 19" descr="C:\Documents and Settings\Леночка\Мои документы\Downloads\Новая папка\P715287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476250"/>
            <a:ext cx="2784475" cy="2089150"/>
          </a:xfrm>
        </p:spPr>
      </p:pic>
      <p:pic>
        <p:nvPicPr>
          <p:cNvPr id="26628" name="Picture 20" descr="C:\Documents and Settings\Леночка\Мои документы\Downloads\Новая папка\P8010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70827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2" descr="C:\Documents and Settings\Леночка\Мои документы\Downloads\0_6d925_fb418e9c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2708275"/>
            <a:ext cx="27844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9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025"/>
            <a:ext cx="8229600" cy="720725"/>
          </a:xfrm>
        </p:spPr>
        <p:txBody>
          <a:bodyPr>
            <a:normAutofit fontScale="850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А потом девчонки-пчелки  притащили мёд в бочонке.</a:t>
            </a:r>
            <a:br>
              <a:rPr i="0" dirty="0"/>
            </a:br>
            <a:r>
              <a:rPr i="0" dirty="0"/>
              <a:t>Ничего, что тяжело,-  лишь бы другу помогло!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27651" name="Picture 2" descr="C:\Documents and Settings\Леночка\Мои документы\Downloads\Новая папка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33375"/>
            <a:ext cx="67691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6563"/>
            <a:ext cx="8362950" cy="865187"/>
          </a:xfrm>
        </p:spPr>
        <p:txBody>
          <a:bodyPr>
            <a:normAutofit fontScale="92500"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Муравей пощиплет травку  и попьет  Цветочный мед.</a:t>
            </a:r>
            <a:br>
              <a:rPr i="0" dirty="0"/>
            </a:br>
            <a:r>
              <a:rPr i="0" dirty="0"/>
              <a:t>Значит дело на поправку  обязательно пойдет. 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28675" name="Picture 2" descr="C:\Documents and Settings\Леночка\Мои документы\Downloads\Новая папка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33375"/>
            <a:ext cx="676910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76938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   Все лесные витамины 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   от брусники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i="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i="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i="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i="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                           до малины  </a:t>
            </a:r>
            <a:br>
              <a:rPr i="0" dirty="0"/>
            </a:br>
            <a:endParaRPr i="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i="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i="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   Принесли ему друзья.</a:t>
            </a:r>
            <a:br>
              <a:rPr i="0" dirty="0"/>
            </a:br>
            <a:endParaRPr i="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29698" name="Picture 23" descr="C:\Documents and Settings\Леночка\Мои документы\Downloads\poleznie_svoistva_brusn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125538"/>
            <a:ext cx="30114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4" descr="C:\Documents and Settings\Леночка\Мои документы\Downloads\0_625ba_846a1728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573463"/>
            <a:ext cx="3024188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Леночка\Мои документы\Downloads\Новая папка\75956475_1957659734334169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557338"/>
            <a:ext cx="745013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Содержимое 5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i="0" smtClean="0">
                <a:latin typeface="Times New Roman" pitchFamily="18" charset="0"/>
              </a:rPr>
              <a:t>         Ведь Зеленая аптека лечит даже человека, </a:t>
            </a:r>
            <a:br>
              <a:rPr i="0" smtClean="0">
                <a:latin typeface="Times New Roman" pitchFamily="18" charset="0"/>
              </a:rPr>
            </a:br>
            <a:r>
              <a:rPr i="0" smtClean="0">
                <a:latin typeface="Times New Roman" pitchFamily="18" charset="0"/>
              </a:rPr>
              <a:t>                       А не только муравья.</a:t>
            </a:r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smtClean="0">
              <a:latin typeface="Arial" charset="0"/>
            </a:endParaRPr>
          </a:p>
          <a:p>
            <a:endParaRPr smtClean="0">
              <a:latin typeface="Arial" charset="0"/>
            </a:endParaRPr>
          </a:p>
          <a:p>
            <a:endParaRPr smtClean="0">
              <a:latin typeface="Arial" charset="0"/>
            </a:endParaRPr>
          </a:p>
          <a:p>
            <a:endParaRPr smtClean="0">
              <a:latin typeface="Arial" charset="0"/>
            </a:endParaRPr>
          </a:p>
          <a:p>
            <a:endParaRPr smtClean="0">
              <a:latin typeface="Arial" charset="0"/>
            </a:endParaRPr>
          </a:p>
          <a:p>
            <a:r>
              <a:rPr sz="2400" smtClean="0">
                <a:latin typeface="Arial" charset="0"/>
              </a:rPr>
              <a:t>Автор презентации</a:t>
            </a:r>
            <a:r>
              <a:rPr smtClean="0">
                <a:latin typeface="Arial" charset="0"/>
              </a:rPr>
              <a:t> </a:t>
            </a:r>
          </a:p>
          <a:p>
            <a:endParaRPr smtClean="0">
              <a:latin typeface="Arial" charset="0"/>
            </a:endParaRPr>
          </a:p>
          <a:p>
            <a:r>
              <a:rPr smtClean="0">
                <a:latin typeface="Arial" charset="0"/>
              </a:rPr>
              <a:t>                               Короткова Е.Д.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404813"/>
            <a:ext cx="8569325" cy="5903912"/>
          </a:xfrm>
        </p:spPr>
        <p:txBody>
          <a:bodyPr>
            <a:normAutofit fontScale="25000" lnSpcReduction="20000"/>
          </a:bodyPr>
          <a:lstStyle/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Эту сказку про лекарственные растения  </a:t>
            </a:r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однажды я услышала в лесу, </a:t>
            </a:r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когда решила немного отдохнуть после </a:t>
            </a:r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долгого похода за грибами. </a:t>
            </a:r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Ко мне на рукав приземлилась Божья Коровка в нарядном </a:t>
            </a:r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платьице, и на ушко поведала интересную историю. </a:t>
            </a:r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Кстати, эта история не только интересная, но и полезная, </a:t>
            </a:r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она рассказывает о некоторых растениях, </a:t>
            </a:r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которые можно использовать при болезнях. </a:t>
            </a:r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Надеюсь, что первое знакомство с такими растениями</a:t>
            </a:r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будет полезно и Вам, дорогие дети, тоже.</a:t>
            </a:r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Итак, садимся поудобнее, </a:t>
            </a:r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слушаем сказку и смотрим на картинки.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488"/>
            <a:ext cx="8002588" cy="431800"/>
          </a:xfrm>
        </p:spPr>
        <p:txBody>
          <a:bodyPr>
            <a:normAutofit fontScale="925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В роще вырос можжевельник,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15362" name="Picture 2" descr="C:\Documents and Settings\Леночка\Мои документы\Downloads\Новая папка\0000eg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352742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Documents and Settings\Леночка\Мои документы\Downloads\Новая папка\72179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692150"/>
            <a:ext cx="35464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Сказка про лекарственные растения, иллюстрац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3213"/>
            <a:ext cx="5843588" cy="5862637"/>
          </a:xfrm>
        </p:spPr>
      </p:pic>
      <p:sp>
        <p:nvSpPr>
          <p:cNvPr id="16386" name="Содержимое 3"/>
          <p:cNvSpPr>
            <a:spLocks noGrp="1"/>
          </p:cNvSpPr>
          <p:nvPr>
            <p:ph sz="half" idx="2"/>
          </p:nvPr>
        </p:nvSpPr>
        <p:spPr>
          <a:xfrm>
            <a:off x="6156325" y="549275"/>
            <a:ext cx="2530475" cy="55768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i="0" smtClean="0">
              <a:latin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i="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i="0" smtClean="0">
                <a:latin typeface="Times New Roman" pitchFamily="18" charset="0"/>
              </a:rPr>
              <a:t/>
            </a:r>
            <a:br>
              <a:rPr i="0" smtClean="0">
                <a:latin typeface="Times New Roman" pitchFamily="18" charset="0"/>
              </a:rPr>
            </a:br>
            <a:r>
              <a:rPr i="0" smtClean="0">
                <a:latin typeface="Times New Roman" pitchFamily="18" charset="0"/>
              </a:rPr>
              <a:t>И в тени его ветвей</a:t>
            </a:r>
            <a:br>
              <a:rPr i="0" smtClean="0">
                <a:latin typeface="Times New Roman" pitchFamily="18" charset="0"/>
              </a:rPr>
            </a:br>
            <a:r>
              <a:rPr i="0" smtClean="0">
                <a:latin typeface="Times New Roman" pitchFamily="18" charset="0"/>
              </a:rPr>
              <a:t>Появился муравейник,</a:t>
            </a:r>
            <a:br>
              <a:rPr i="0" smtClean="0">
                <a:latin typeface="Times New Roman" pitchFamily="18" charset="0"/>
              </a:rPr>
            </a:br>
            <a:r>
              <a:rPr i="0" smtClean="0">
                <a:latin typeface="Times New Roman" pitchFamily="18" charset="0"/>
              </a:rPr>
              <a:t>Поселился муравей.</a:t>
            </a:r>
          </a:p>
          <a:p>
            <a:pPr eaLnBrk="1" hangingPunct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33375"/>
            <a:ext cx="2987675" cy="5792788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i="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     Он из дома спозаранку выбегает с веником,</a:t>
            </a:r>
            <a:br>
              <a:rPr i="0" dirty="0" smtClean="0"/>
            </a:br>
            <a:r>
              <a:rPr i="0" dirty="0" smtClean="0"/>
              <a:t>Подметает всю полянку перед муравейником.</a:t>
            </a:r>
            <a:br>
              <a:rPr i="0" dirty="0" smtClean="0"/>
            </a:br>
            <a:r>
              <a:rPr i="0" dirty="0" smtClean="0"/>
              <a:t>Замечает все соринки,</a:t>
            </a:r>
            <a:br>
              <a:rPr i="0" dirty="0" smtClean="0"/>
            </a:br>
            <a:r>
              <a:rPr i="0" dirty="0" smtClean="0"/>
              <a:t>Начищает все травинки,</a:t>
            </a:r>
            <a:br>
              <a:rPr i="0" dirty="0" smtClean="0"/>
            </a:br>
            <a:r>
              <a:rPr i="0" dirty="0" smtClean="0"/>
              <a:t>Каждый куст, каждый пень,</a:t>
            </a:r>
            <a:br>
              <a:rPr i="0" dirty="0" smtClean="0"/>
            </a:br>
            <a:r>
              <a:rPr i="0" dirty="0" smtClean="0"/>
              <a:t>Каждый месяц, каждый день.</a:t>
            </a:r>
          </a:p>
        </p:txBody>
      </p:sp>
      <p:pic>
        <p:nvPicPr>
          <p:cNvPr id="17410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404813"/>
            <a:ext cx="5410200" cy="5716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589588"/>
            <a:ext cx="8229600" cy="719137"/>
          </a:xfrm>
        </p:spPr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          А однажды   </a:t>
            </a:r>
            <a:r>
              <a:rPr i="0" dirty="0" err="1"/>
              <a:t>муравьишка</a:t>
            </a:r>
            <a:r>
              <a:rPr i="0" dirty="0"/>
              <a:t>   подметал дорожку.</a:t>
            </a:r>
            <a:br>
              <a:rPr i="0" dirty="0"/>
            </a:br>
            <a:r>
              <a:rPr i="0" dirty="0"/>
              <a:t>       Вдруг упала с ёлки шишка,  отдавила ножку.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18435" name="Picture 2" descr="C:\Documents and Settings\Леночка\Мои документы\Downloads\Новая папк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33375"/>
            <a:ext cx="70485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6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49275"/>
            <a:ext cx="5194300" cy="5543550"/>
          </a:xfrm>
        </p:spPr>
      </p:pic>
      <p:sp>
        <p:nvSpPr>
          <p:cNvPr id="19458" name="Содержимое 5"/>
          <p:cNvSpPr>
            <a:spLocks noGrp="1"/>
          </p:cNvSpPr>
          <p:nvPr>
            <p:ph sz="half" idx="2"/>
          </p:nvPr>
        </p:nvSpPr>
        <p:spPr>
          <a:xfrm>
            <a:off x="5580063" y="549275"/>
            <a:ext cx="3240087" cy="5576888"/>
          </a:xfrm>
        </p:spPr>
        <p:txBody>
          <a:bodyPr/>
          <a:lstStyle/>
          <a:p>
            <a:pPr eaLnBrk="1" hangingPunct="1"/>
            <a:endParaRPr sz="2400" i="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sz="2400" i="0" smtClean="0">
                <a:latin typeface="Times New Roman" pitchFamily="18" charset="0"/>
              </a:rPr>
              <a:t>     От  волнения  сова перепутала  слова:</a:t>
            </a:r>
            <a:br>
              <a:rPr sz="2400" i="0" smtClean="0">
                <a:latin typeface="Times New Roman" pitchFamily="18" charset="0"/>
              </a:rPr>
            </a:br>
            <a:r>
              <a:rPr sz="2400" i="0" smtClean="0">
                <a:latin typeface="Times New Roman" pitchFamily="18" charset="0"/>
              </a:rPr>
              <a:t>Где же </a:t>
            </a:r>
          </a:p>
          <a:p>
            <a:pPr eaLnBrk="1" hangingPunct="1">
              <a:buFont typeface="Wingdings 2" pitchFamily="18" charset="2"/>
              <a:buNone/>
            </a:pPr>
            <a:r>
              <a:rPr sz="2400" i="0" smtClean="0">
                <a:latin typeface="Times New Roman" pitchFamily="18" charset="0"/>
              </a:rPr>
              <a:t>     "Скорощь  помая"? </a:t>
            </a:r>
          </a:p>
          <a:p>
            <a:pPr eaLnBrk="1" hangingPunct="1">
              <a:buFont typeface="Wingdings 2" pitchFamily="18" charset="2"/>
              <a:buNone/>
            </a:pPr>
            <a:r>
              <a:rPr sz="2400" i="0" smtClean="0">
                <a:latin typeface="Times New Roman" pitchFamily="18" charset="0"/>
              </a:rPr>
              <a:t>      Где же </a:t>
            </a:r>
          </a:p>
          <a:p>
            <a:pPr eaLnBrk="1" hangingPunct="1">
              <a:buFont typeface="Wingdings 2" pitchFamily="18" charset="2"/>
              <a:buNone/>
            </a:pPr>
            <a:r>
              <a:rPr sz="2400" i="0" smtClean="0">
                <a:latin typeface="Times New Roman" pitchFamily="18" charset="0"/>
              </a:rPr>
              <a:t>     "Скорощь  помая"?</a:t>
            </a:r>
            <a:br>
              <a:rPr sz="2400" i="0" smtClean="0">
                <a:latin typeface="Times New Roman" pitchFamily="18" charset="0"/>
              </a:rPr>
            </a:br>
            <a:endParaRPr sz="2400" i="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sz="2400" i="0" smtClean="0">
                <a:latin typeface="Times New Roman" pitchFamily="18" charset="0"/>
              </a:rPr>
              <a:t>     Где же </a:t>
            </a:r>
          </a:p>
          <a:p>
            <a:pPr eaLnBrk="1" hangingPunct="1">
              <a:buFont typeface="Wingdings 2" pitchFamily="18" charset="2"/>
              <a:buNone/>
            </a:pPr>
            <a:r>
              <a:rPr sz="2400" i="0" smtClean="0">
                <a:latin typeface="Times New Roman" pitchFamily="18" charset="0"/>
              </a:rPr>
              <a:t>     "Скорощь  помая", </a:t>
            </a:r>
          </a:p>
          <a:p>
            <a:pPr eaLnBrk="1" hangingPunct="1">
              <a:buFont typeface="Wingdings 2" pitchFamily="18" charset="2"/>
              <a:buNone/>
            </a:pPr>
            <a:r>
              <a:rPr sz="2400" i="0" smtClean="0">
                <a:latin typeface="Times New Roman" pitchFamily="18" charset="0"/>
              </a:rPr>
              <a:t>     Спасите насекомое!</a:t>
            </a:r>
          </a:p>
          <a:p>
            <a:pPr eaLnBrk="1" hangingPunct="1"/>
            <a:endParaRPr sz="2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3384550" cy="5576888"/>
          </a:xfrm>
        </p:spPr>
        <p:txBody>
          <a:bodyPr>
            <a:normAutofit/>
          </a:bodyPr>
          <a:lstStyle/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Звери бросились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Гурьбой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За лекарственной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травой.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Рвут 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аптечную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ромашку,</a:t>
            </a:r>
            <a:br>
              <a:rPr i="0" dirty="0" smtClean="0"/>
            </a:br>
            <a:endParaRPr i="0" dirty="0" smtClean="0"/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i="0" dirty="0" smtClean="0"/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Собирают  </a:t>
            </a:r>
          </a:p>
          <a:p>
            <a:pPr marL="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зверобой.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i="0" dirty="0">
              <a:solidFill>
                <a:srgbClr val="FF0000"/>
              </a:solidFill>
            </a:endParaRPr>
          </a:p>
        </p:txBody>
      </p:sp>
      <p:pic>
        <p:nvPicPr>
          <p:cNvPr id="20482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765175"/>
            <a:ext cx="5051425" cy="5543550"/>
          </a:xfrm>
        </p:spPr>
      </p:pic>
      <p:pic>
        <p:nvPicPr>
          <p:cNvPr id="20483" name="Picture 3" descr="C:\Documents and Settings\Леночка\Мои документы\Downloads\Новая папка\ромашка аптеч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916113"/>
            <a:ext cx="17256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Documents and Settings\Леночка\Мои документы\Downloads\Новая папка\звероб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3921125"/>
            <a:ext cx="17272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E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</TotalTime>
  <Words>329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про лекарственные растения </dc:title>
  <dc:creator>Лена</dc:creator>
  <cp:lastModifiedBy>Admin</cp:lastModifiedBy>
  <cp:revision>25</cp:revision>
  <dcterms:created xsi:type="dcterms:W3CDTF">2012-06-04T05:40:39Z</dcterms:created>
  <dcterms:modified xsi:type="dcterms:W3CDTF">2013-01-20T20:44:10Z</dcterms:modified>
</cp:coreProperties>
</file>