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C645-F6F1-44D6-BA75-E9611A5694E9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spc="0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rufox.ru/texts/2011/07/27/206824.htm" TargetMode="External"/><Relationship Id="rId2" Type="http://schemas.openxmlformats.org/officeDocument/2006/relationships/hyperlink" Target="http://youtu.be/Zu5RTfaZeU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yshevskaya.bezformata.ru/listnews/ne-do-sna/5082185/" TargetMode="External"/><Relationship Id="rId4" Type="http://schemas.openxmlformats.org/officeDocument/2006/relationships/hyperlink" Target="http://farmerportal.ru/blogs/takie-novosti/timashevskij-elevator-nachal-priem-novogo%C2%BB-zer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39177"/>
            <a:ext cx="4896544" cy="12961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6350">
                  <a:noFill/>
                </a:ln>
                <a:solidFill>
                  <a:srgbClr val="7030A0"/>
                </a:solidFill>
              </a:rPr>
              <a:t>МДОУ ДСКВ №15 г. Ейска </a:t>
            </a:r>
          </a:p>
          <a:p>
            <a:r>
              <a:rPr lang="ru-RU" sz="2000" dirty="0" smtClean="0">
                <a:ln w="6350">
                  <a:noFill/>
                </a:ln>
                <a:solidFill>
                  <a:srgbClr val="7030A0"/>
                </a:solidFill>
              </a:rPr>
              <a:t>МО Ейский район</a:t>
            </a:r>
          </a:p>
          <a:p>
            <a:r>
              <a:rPr lang="ru-RU" sz="2000" dirty="0" smtClean="0">
                <a:ln w="6350">
                  <a:noFill/>
                </a:ln>
                <a:solidFill>
                  <a:srgbClr val="7030A0"/>
                </a:solidFill>
              </a:rPr>
              <a:t>Воспитатель: </a:t>
            </a:r>
            <a:r>
              <a:rPr lang="ru-RU" sz="2000" dirty="0">
                <a:ln w="6350">
                  <a:noFill/>
                </a:ln>
                <a:solidFill>
                  <a:srgbClr val="7030A0"/>
                </a:solidFill>
              </a:rPr>
              <a:t>Г</a:t>
            </a:r>
            <a:r>
              <a:rPr lang="ru-RU" sz="2000" dirty="0" smtClean="0">
                <a:ln w="6350">
                  <a:noFill/>
                </a:ln>
                <a:solidFill>
                  <a:srgbClr val="7030A0"/>
                </a:solidFill>
              </a:rPr>
              <a:t>ишварова А.С.</a:t>
            </a:r>
            <a:endParaRPr lang="ru-RU" sz="2000" dirty="0">
              <a:ln w="635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928" y="332656"/>
            <a:ext cx="7772400" cy="309634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dirty="0" smtClean="0">
                <a:ln w="57150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GBengaly" pitchFamily="2" charset="0"/>
              </a:rPr>
              <a:t>Уборка хлеба на Кубани</a:t>
            </a:r>
            <a:endParaRPr lang="ru-RU" dirty="0">
              <a:ln w="57150">
                <a:solidFill>
                  <a:schemeClr val="bg1"/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AGBengaly" pitchFamily="2" charset="0"/>
            </a:endParaRPr>
          </a:p>
        </p:txBody>
      </p:sp>
      <p:pic>
        <p:nvPicPr>
          <p:cNvPr id="4102" name="Picture 6" descr="https://encrypted-tbn2.gstatic.com/images?q=tbn:ANd9GcSARKMG-IZXW7qpMqWQIMchhRzj_IlobQZi9KKy8icZuW4UaDg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zan24.ru/images/news/hle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37" y="203996"/>
            <a:ext cx="6868494" cy="37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2.gstatic.com/images?q=tbn:ANd9GcTD4KbOixYj-TiJpuhsCfjIK-skxubsqe5gT-PUg3OkSVD79Y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533">
            <a:off x="3720308" y="3372236"/>
            <a:ext cx="4878402" cy="29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rufox.ru/files/news2/562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2" y="4137161"/>
            <a:ext cx="3288365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2787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d-ruspole.ru/images/stories/news/belgorod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770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d-ruspole.ru/images/stories/news/belgorod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2537"/>
            <a:ext cx="6477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22736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d-ruspole.ru/images/stories/news/belgorod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77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gskb-selmash.gomel.by/Product/kzs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9434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1682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d-ruspole.ru/images/stories/news/belgorod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477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ezformata.ru/content/Images/000/003/427/image3427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866202" cy="38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av-edin23.ru/wp-content/uploads/2012/07/17-07-2012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5" y="3717032"/>
            <a:ext cx="3242469" cy="25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48294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v2.lori-images.net/oao-zavety-ilicha-leningradskogo-raiona-krasnodarskogo-0000364334-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5"/>
          <a:stretch/>
        </p:blipFill>
        <p:spPr bwMode="auto">
          <a:xfrm>
            <a:off x="467544" y="404664"/>
            <a:ext cx="6066670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delanounas.ru/i/n/c/NC5icC5ibG9nc3BvdC5jb20vLVRDYTVja0JibTBVL1VBMkk1T1V2Qm5JL0FBQUFBQUFBVEw4L0NkYkM1UG5ScW1rL3MxNjAwL191Ym9ya2FfemVybm92eWtoX2ZvdG9fMDA1LmpwZz9fX2lkPTE5OT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2160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93690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gro.tatarstan.ru/rus/file/news/25_154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87780"/>
            <a:ext cx="4702349" cy="35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ZHcy;&amp;acy;&amp;tcy;&amp;vcy;&amp;acy;-2012 &amp;scy;&amp;tcy;&amp;acy;&amp;rcy;&amp;tcy;&amp;ocy;&amp;vcy;&amp;acy;&amp;lcy;&amp;acy;(&amp;fcy;&amp;ocy;&amp;tcy;&amp;ocy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400600" cy="40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31436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461" y="908720"/>
            <a:ext cx="6768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Ссылки:</a:t>
            </a:r>
          </a:p>
          <a:p>
            <a:endParaRPr lang="ru-RU" sz="1600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youtu.be/Zu5RTfaZeU0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news.rufox.ru/texts/2011/07/27/206824.htm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farmerportal.ru/blogs/takie-novosti/timashevskij-elevator-nachal-priem-novogo%C2%BB-zerna</a:t>
            </a:r>
            <a:endParaRPr lang="ru-RU" dirty="0" smtClean="0"/>
          </a:p>
          <a:p>
            <a:r>
              <a:rPr lang="en-US" dirty="0">
                <a:hlinkClick r:id="rId5"/>
              </a:rPr>
              <a:t>http://kyshevskaya.bezformata.ru/listnews/ne-do-sna/5082185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32948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688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183CBC-92A9-49E1-82BE-5788414F9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TS102468839</Template>
  <TotalTime>82</TotalTime>
  <Words>34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TS102468839</vt:lpstr>
      <vt:lpstr>Уборка хлеба на Кубани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Уборка хлеба</dc:title>
  <dc:creator>Aspire 5750ZG</dc:creator>
  <cp:lastModifiedBy>Aspire 5750ZG</cp:lastModifiedBy>
  <cp:revision>7</cp:revision>
  <dcterms:created xsi:type="dcterms:W3CDTF">2013-03-08T11:39:05Z</dcterms:created>
  <dcterms:modified xsi:type="dcterms:W3CDTF">2013-03-08T13:01:29Z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TC024688399991</vt:lpwstr>
  </property>
</Properties>
</file>