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672" autoAdjust="0"/>
    <p:restoredTop sz="94660"/>
  </p:normalViewPr>
  <p:slideViewPr>
    <p:cSldViewPr>
      <p:cViewPr varScale="1">
        <p:scale>
          <a:sx n="51" d="100"/>
          <a:sy n="51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7C383-8A0E-4233-9B95-570F27E01D29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3B692-30EE-431B-B95C-44653B926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692-30EE-431B-B95C-44653B9262B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0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D71B-5B2F-4B1B-8CC7-49BEC5661CEF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9C38-507A-436E-9AB2-44C4D4869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809a_5c632ecf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86" y="0"/>
            <a:ext cx="68494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/>
              <a:t>Какие игрушки нужны </a:t>
            </a:r>
            <a:r>
              <a:rPr lang="ru-RU" sz="7200" b="1" dirty="0" smtClean="0"/>
              <a:t>детям</a:t>
            </a:r>
            <a:r>
              <a:rPr lang="en-US" sz="7200" b="1" dirty="0" smtClean="0"/>
              <a:t> </a:t>
            </a:r>
            <a:r>
              <a:rPr lang="ru-RU" sz="7200" b="1" dirty="0" smtClean="0"/>
              <a:t>?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Дидактические игрушки.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0241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15074" y="1357298"/>
            <a:ext cx="1943390" cy="2059322"/>
          </a:xfrm>
        </p:spPr>
      </p:pic>
      <p:pic>
        <p:nvPicPr>
          <p:cNvPr id="10242" name="Picture 2" descr="http://detsad-kitty.ru/uploads/posts/2010-07/127848192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0347" y="3857604"/>
            <a:ext cx="4243653" cy="3000396"/>
          </a:xfrm>
          <a:prstGeom prst="rect">
            <a:avLst/>
          </a:prstGeom>
          <a:noFill/>
        </p:spPr>
      </p:pic>
      <p:pic>
        <p:nvPicPr>
          <p:cNvPr id="10244" name="Picture 4" descr="http://media.nn.ru/data/ufiles/4/2/78/62/2786225.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14422"/>
            <a:ext cx="4214810" cy="3075494"/>
          </a:xfrm>
          <a:prstGeom prst="rect">
            <a:avLst/>
          </a:prstGeom>
          <a:noFill/>
        </p:spPr>
      </p:pic>
      <p:pic>
        <p:nvPicPr>
          <p:cNvPr id="10246" name="Picture 6" descr="http://im6-tub-ru.yandex.net/i?id=146007749-1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643446"/>
            <a:ext cx="25431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b="1" dirty="0"/>
              <a:t>Строительные игрушки.</a:t>
            </a:r>
            <a:endParaRPr lang="ru-RU" dirty="0"/>
          </a:p>
        </p:txBody>
      </p:sp>
      <p:pic>
        <p:nvPicPr>
          <p:cNvPr id="8194" name="Picture 2" descr="http://www.littleland.ru/uplfile/modcat45775/90651_1_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8756" y="1571612"/>
            <a:ext cx="4570698" cy="4732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Крупногабаритные</a:t>
            </a:r>
            <a:endParaRPr lang="ru-RU" b="1" dirty="0"/>
          </a:p>
        </p:txBody>
      </p:sp>
      <p:pic>
        <p:nvPicPr>
          <p:cNvPr id="6146" name="Picture 2" descr="http://www.kids-price.ru/contentimg/pic684/size1/mustang16_131453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3571900" cy="2976583"/>
          </a:xfrm>
          <a:prstGeom prst="rect">
            <a:avLst/>
          </a:prstGeom>
          <a:noFill/>
        </p:spPr>
      </p:pic>
      <p:pic>
        <p:nvPicPr>
          <p:cNvPr id="5" name="Рисунок 4" descr="im1435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857496"/>
            <a:ext cx="3121152" cy="2474976"/>
          </a:xfrm>
          <a:prstGeom prst="rect">
            <a:avLst/>
          </a:prstGeom>
        </p:spPr>
      </p:pic>
      <p:pic>
        <p:nvPicPr>
          <p:cNvPr id="6148" name="Picture 4" descr="http://www.ibebe.ro/product_images/x/1000580_outside_scooter__765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670799"/>
            <a:ext cx="3071802" cy="318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Игрушки-монстры.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mages.entertainmentearth.com/%5CAUTOIMAGES%5CNC54010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928918" cy="2928918"/>
          </a:xfrm>
          <a:prstGeom prst="rect">
            <a:avLst/>
          </a:prstGeom>
          <a:noFill/>
        </p:spPr>
      </p:pic>
      <p:pic>
        <p:nvPicPr>
          <p:cNvPr id="4100" name="Picture 4" descr="http://www.moli.lv/img/p/896-1191-thickbo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14" y="1214422"/>
            <a:ext cx="3357586" cy="3357586"/>
          </a:xfrm>
          <a:prstGeom prst="rect">
            <a:avLst/>
          </a:prstGeom>
          <a:noFill/>
        </p:spPr>
      </p:pic>
      <p:pic>
        <p:nvPicPr>
          <p:cNvPr id="4108" name="Picture 12" descr="http://www.leestoyreview.com/images/stories/NEWSPIX/DAILIES/JAN909/mattcollbat2pkl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6528" y="3929066"/>
            <a:ext cx="3909983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БАРБИ</a:t>
            </a:r>
            <a:endParaRPr lang="ru-RU" b="1" dirty="0"/>
          </a:p>
        </p:txBody>
      </p:sp>
      <p:pic>
        <p:nvPicPr>
          <p:cNvPr id="4" name="Содержимое 3" descr="барб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7818" y="1571612"/>
            <a:ext cx="2878512" cy="4525963"/>
          </a:xfrm>
        </p:spPr>
      </p:pic>
      <p:pic>
        <p:nvPicPr>
          <p:cNvPr id="2050" name="Picture 2" descr="http://mediacritique101.files.wordpress.com/2011/02/barb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529739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Мягкие игрушки</a:t>
            </a:r>
            <a:endParaRPr lang="ru-RU" b="1" dirty="0"/>
          </a:p>
        </p:txBody>
      </p:sp>
      <p:pic>
        <p:nvPicPr>
          <p:cNvPr id="4" name="Содержимое 3" descr="IMG_27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b="1" dirty="0"/>
              <a:t>Существуют разные виды игрушек для детей дошкольного возраста.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Сюжетные, или образные, </a:t>
            </a:r>
            <a:r>
              <a:rPr lang="ru-RU" b="1" dirty="0" smtClean="0"/>
              <a:t>игрушки. </a:t>
            </a:r>
            <a:endParaRPr lang="ru-RU" dirty="0"/>
          </a:p>
        </p:txBody>
      </p:sp>
      <p:pic>
        <p:nvPicPr>
          <p:cNvPr id="24584" name="Picture 8" descr="http://xn--e1atdfat9c.xn--p1ai/172-500-thickbox/nabor-volschebnaya-aptechka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142984"/>
            <a:ext cx="4286280" cy="4286280"/>
          </a:xfrm>
          <a:prstGeom prst="rect">
            <a:avLst/>
          </a:prstGeom>
          <a:noFill/>
        </p:spPr>
      </p:pic>
      <p:pic>
        <p:nvPicPr>
          <p:cNvPr id="24582" name="Picture 6" descr="http://jili-bili.ru/files/marttoys/big/684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4466026" cy="2357454"/>
          </a:xfrm>
          <a:prstGeom prst="rect">
            <a:avLst/>
          </a:prstGeom>
          <a:noFill/>
        </p:spPr>
      </p:pic>
      <p:pic>
        <p:nvPicPr>
          <p:cNvPr id="4" name="Содержимое 3" descr="nakleiki_dezhyrstvo_07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0034" y="1214422"/>
            <a:ext cx="3171825" cy="1581150"/>
          </a:xfrm>
        </p:spPr>
      </p:pic>
      <p:pic>
        <p:nvPicPr>
          <p:cNvPr id="24580" name="Picture 4" descr="http://im2-tub-ru.yandex.net/i?id=66615415-6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286256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Технические игрушки.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leg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75" y="1720056"/>
            <a:ext cx="428625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Игрушки-забавы.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зайчи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857364"/>
            <a:ext cx="2381250" cy="4067175"/>
          </a:xfrm>
        </p:spPr>
      </p:pic>
      <p:pic>
        <p:nvPicPr>
          <p:cNvPr id="5" name="Рисунок 4" descr="игрушка-заба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643050"/>
            <a:ext cx="4357698" cy="435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err="1"/>
              <a:t>Маскарадно-елочные</a:t>
            </a:r>
            <a:r>
              <a:rPr lang="ru-RU" b="1" dirty="0"/>
              <a:t> игрушки.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smeshariki_origin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729581"/>
            <a:ext cx="60960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Спортивно-моторные игрушки.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gam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214422"/>
            <a:ext cx="2928958" cy="2928958"/>
          </a:xfr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857628"/>
            <a:ext cx="3071834" cy="2682735"/>
          </a:xfrm>
          <a:prstGeom prst="rect">
            <a:avLst/>
          </a:prstGeom>
        </p:spPr>
      </p:pic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981" y="1142984"/>
            <a:ext cx="3125413" cy="2500330"/>
          </a:xfrm>
          <a:prstGeom prst="rect">
            <a:avLst/>
          </a:prstGeo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2" y="4324829"/>
            <a:ext cx="2928958" cy="1933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Театральные игрушки.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bibab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1229084"/>
            <a:ext cx="6000792" cy="51456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Музыкальные игрушки.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kidsgiftlist_musical-instrument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65</Words>
  <Application>Microsoft Office PowerPoint</Application>
  <PresentationFormat>Экран (4:3)</PresentationFormat>
  <Paragraphs>30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Какие игрушки нужны детям ?</vt:lpstr>
      <vt:lpstr>Существуют разные виды игрушек для детей дошкольного возраста. </vt:lpstr>
      <vt:lpstr>Сюжетные, или образные, игрушки. </vt:lpstr>
      <vt:lpstr>Технические игрушки. </vt:lpstr>
      <vt:lpstr>Игрушки-забавы. </vt:lpstr>
      <vt:lpstr>Маскарадно-елочные игрушки. </vt:lpstr>
      <vt:lpstr>Спортивно-моторные игрушки. </vt:lpstr>
      <vt:lpstr>Театральные игрушки. </vt:lpstr>
      <vt:lpstr>Музыкальные игрушки. </vt:lpstr>
      <vt:lpstr>Дидактические игрушки. </vt:lpstr>
      <vt:lpstr>Строительные игрушки.</vt:lpstr>
      <vt:lpstr>Крупногабаритные</vt:lpstr>
      <vt:lpstr>Игрушки-монстры.</vt:lpstr>
      <vt:lpstr>БАРБИ</vt:lpstr>
      <vt:lpstr>Мягкие игрушки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игрушки нужны детям ?</dc:title>
  <dc:creator>Valued Acer Customer</dc:creator>
  <cp:lastModifiedBy>Valued Acer Customer</cp:lastModifiedBy>
  <cp:revision>2</cp:revision>
  <dcterms:created xsi:type="dcterms:W3CDTF">2012-09-11T10:01:28Z</dcterms:created>
  <dcterms:modified xsi:type="dcterms:W3CDTF">2012-09-13T11:56:16Z</dcterms:modified>
</cp:coreProperties>
</file>