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65" r:id="rId5"/>
    <p:sldId id="267" r:id="rId6"/>
    <p:sldId id="268" r:id="rId7"/>
    <p:sldId id="270" r:id="rId8"/>
    <p:sldId id="275" r:id="rId9"/>
    <p:sldId id="280" r:id="rId10"/>
    <p:sldId id="282" r:id="rId11"/>
    <p:sldId id="286" r:id="rId12"/>
    <p:sldId id="291" r:id="rId13"/>
    <p:sldId id="296" r:id="rId14"/>
    <p:sldId id="297" r:id="rId15"/>
    <p:sldId id="300" r:id="rId16"/>
    <p:sldId id="306" r:id="rId17"/>
    <p:sldId id="307" r:id="rId18"/>
    <p:sldId id="312" r:id="rId19"/>
    <p:sldId id="313" r:id="rId20"/>
    <p:sldId id="317" r:id="rId21"/>
    <p:sldId id="323" r:id="rId22"/>
    <p:sldId id="329" r:id="rId23"/>
    <p:sldId id="332" r:id="rId24"/>
    <p:sldId id="336" r:id="rId25"/>
    <p:sldId id="339" r:id="rId26"/>
    <p:sldId id="34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6259" autoAdjust="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5903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Презентация про лето 2012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340768"/>
            <a:ext cx="2952328" cy="504056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ЗДРАВСТВУЙ, ЛЕТО!</a:t>
            </a:r>
          </a:p>
          <a:p>
            <a:r>
              <a:rPr lang="ru-RU" dirty="0">
                <a:solidFill>
                  <a:srgbClr val="FFFF00"/>
                </a:solidFill>
              </a:rPr>
              <a:t>Здравствуй,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Лето долгожданное!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Солнце, речка и песок,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Тень березки, ручеек,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Комариный звон и писк,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Иволги негромкий свист,</a:t>
            </a:r>
          </a:p>
          <a:p>
            <a:r>
              <a:rPr lang="ru-RU" dirty="0">
                <a:solidFill>
                  <a:srgbClr val="FFFF00"/>
                </a:solidFill>
              </a:rPr>
              <a:t>Трепет крыльев стрекозы,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атласный шелк травы,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Колокольчиков букет,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Соловья ночной сонет,</a:t>
            </a:r>
          </a:p>
          <a:p>
            <a:r>
              <a:rPr lang="ru-RU" dirty="0">
                <a:solidFill>
                  <a:srgbClr val="FFFF00"/>
                </a:solidFill>
              </a:rPr>
              <a:t>Земляника и малина,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Подберезовик у пня,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Голубая паутина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 заре в начале дня,</a:t>
            </a:r>
          </a:p>
          <a:p>
            <a:r>
              <a:rPr lang="ru-RU" dirty="0">
                <a:solidFill>
                  <a:srgbClr val="FFFF00"/>
                </a:solidFill>
              </a:rPr>
              <a:t>Жар полуденного солнца,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Запах сена и травы,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колодезной воды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Выпитый стакан до донца,</a:t>
            </a:r>
          </a:p>
          <a:p>
            <a:r>
              <a:rPr lang="ru-RU" dirty="0">
                <a:solidFill>
                  <a:srgbClr val="FFFF00"/>
                </a:solidFill>
              </a:rPr>
              <a:t>Тихий шорох от дождя,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Радуга-дуга над полем,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Каравеллы-облака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 небесном синем море!</a:t>
            </a:r>
          </a:p>
          <a:p>
            <a:endParaRPr lang="ru-RU" dirty="0"/>
          </a:p>
        </p:txBody>
      </p:sp>
      <p:pic>
        <p:nvPicPr>
          <p:cNvPr id="2050" name="Picture 2" descr="C:\Users\Администратор\Desktop\d861c17f06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340768"/>
            <a:ext cx="5400601" cy="50405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1794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>
        <p:randomBar dir="vert"/>
      </p:transition>
    </mc:Choice>
    <mc:Fallback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67011" cy="9244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5 БЛОК: НАША ПРОГУЛКА ЛЕТОМ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37311"/>
            <a:ext cx="9144000" cy="59928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ЛЮБИМ ИГРАТЬ В ПОДВИЖНЫЕ ИГРЫ. ИГРА «БЕЗДОМНЫЙ ЗАЯЦ»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Администратор\Desktop\К ПРЕЗЕНТАЦИИ\DSC029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97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75724"/>
            <a:ext cx="9144000" cy="924475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ИНДИВИДУАЛЬНАЯ РАБОТА С ДЕТЬМИ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3" y="6444426"/>
            <a:ext cx="7125112" cy="41357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УЧИМСЯ ВРАЩАТЬ ОБРУЧ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Администратор\Desktop\К ПРЕЗЕНТАЦИИ\DSC029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4784"/>
            <a:ext cx="9144000" cy="49779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195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89" y="476672"/>
            <a:ext cx="5236490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ИГРЫ С ВОДОЙ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28800"/>
            <a:ext cx="2987824" cy="4752528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ДОЖДИК-ЧАЙ!</a:t>
            </a:r>
          </a:p>
          <a:p>
            <a:r>
              <a:rPr lang="ru-RU" dirty="0">
                <a:solidFill>
                  <a:srgbClr val="FFFF00"/>
                </a:solidFill>
              </a:rPr>
              <a:t>Летний дождик, тёплый душ!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 ветру искрится!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Оставляет море луж,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Чтобы всем напиться!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Летний дождик! </a:t>
            </a:r>
            <a:r>
              <a:rPr lang="ru-RU" dirty="0" err="1">
                <a:solidFill>
                  <a:srgbClr val="FFFF00"/>
                </a:solidFill>
              </a:rPr>
              <a:t>Дождичай</a:t>
            </a:r>
            <a:r>
              <a:rPr lang="ru-RU" dirty="0">
                <a:solidFill>
                  <a:srgbClr val="FFFF00"/>
                </a:solidFill>
              </a:rPr>
              <a:t>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Мы дождались снова!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Лей же, дождик! Выручай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Жителя лесного!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Для лосихи - ручеёк,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Для мышей - росинки,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А для птиц готов чаёк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 ямке на тропинке.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Пьют ладошками кусты,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Капельками - мошки,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А травинки и кусты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Пьют по чайной ложке.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Только быстро летним днём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Лужицы мелеют.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Завтра тоже дождик ждём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Приходи скорее!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Прилетай к нам, </a:t>
            </a:r>
            <a:r>
              <a:rPr lang="ru-RU" dirty="0" err="1">
                <a:solidFill>
                  <a:srgbClr val="FFFF00"/>
                </a:solidFill>
              </a:rPr>
              <a:t>дождичай</a:t>
            </a:r>
            <a:r>
              <a:rPr lang="ru-RU" dirty="0">
                <a:solidFill>
                  <a:srgbClr val="FFFF00"/>
                </a:solidFill>
              </a:rPr>
              <a:t>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Будем пить мы снова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Самый лучший в мире чай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Из дождика лесного! </a:t>
            </a:r>
          </a:p>
          <a:p>
            <a:endParaRPr lang="ru-RU" dirty="0"/>
          </a:p>
        </p:txBody>
      </p:sp>
      <p:pic>
        <p:nvPicPr>
          <p:cNvPr id="10242" name="Picture 2" descr="C:\Users\Администратор\Desktop\plyaz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2"/>
            <a:ext cx="5796136" cy="453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714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3"/>
            <a:ext cx="7125113" cy="864096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ВОДНЫЕ ПРОЦЕДУРЫ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37737"/>
            <a:ext cx="7125112" cy="70160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АХ, КАКАЯ ТЕПЛАЯ ВОДИЦА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Администратор\Desktop\К ПРЕЗЕНТАЦИИ\DSC02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8" y="980728"/>
            <a:ext cx="9178298" cy="51125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26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26" y="0"/>
            <a:ext cx="9144000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ИГРЫ С ПЕСКОМ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Администратор\Desktop\К ПРЕЗЕНТАЦИИ\DSC029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172"/>
            <a:ext cx="9144000" cy="5907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317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34555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ЛЮБИМ УХАЖИВАТЬ ЗА ЦВЕТАМИ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0410"/>
            <a:ext cx="7125112" cy="55759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ПОЛИВАТЬ ЦВЕТЫ ОДНО УДОВОЛЬСТВИЕ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9458" name="Picture 2" descr="C:\Users\Администратор\Desktop\К ПРЕЗЕНТАЦИИ\DSC029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05901" cy="51630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09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-17667"/>
            <a:ext cx="9144000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6 БЛОК: НАША ЛЮБИМАЯ СПОРТ ПЛОЩАДКА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74" y="1052736"/>
            <a:ext cx="3911854" cy="5472608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Спорт для жизни очень важен.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Он здоровье всем дает.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 уроке физкультуры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Узнаем мы про него.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Мы играем в баскетбол,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футбол, и волейбол.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Мы зарядку делаем,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Приседаем, бегаем.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Очень важен спорт для всех.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Он – здоровье и успех.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Зарядку делаем с утра –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Здоровы будем мы всегда.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 descr="C:\Users\Администратор\Desktop\0_1bab1_45926e19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458" y="1196752"/>
            <a:ext cx="5283200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4638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28402"/>
            <a:ext cx="7125112" cy="6295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УМЕЕМ УЖЕ БРОСАТЬ МЯЧ В КОРЗИНУ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2" name="Picture 2" descr="C:\Users\Администратор\Desktop\К ПРЕЗЕНТАЦИИ\DSC0303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37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89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дминистратор\Desktop\К ПРЕЗЕНТАЦИИ\DSC030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4" y="0"/>
            <a:ext cx="9145454" cy="6869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19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8315083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7 БЛОК: РАБОТА С РОДИТЕЛЯМИ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90743"/>
            <a:ext cx="7125112" cy="55759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ШИРМА ПРО ЛЕТО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1266" name="Picture 2" descr="C:\Users\Администратор\Desktop\К ПРЕЗЕНТАЦИИ\DSC0305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12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1 БЛОК: УДИВИТЕЛЬНЫЙ МИР ПРИРОДЫ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3346533" cy="4051437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ЛЕТО</a:t>
            </a:r>
          </a:p>
          <a:p>
            <a:r>
              <a:rPr lang="ru-RU" dirty="0">
                <a:solidFill>
                  <a:srgbClr val="FFFF00"/>
                </a:solidFill>
              </a:rPr>
              <a:t>Ярко солнце светит,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 воздухе тепло,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И, куда ни глянешь,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Все кругом светло.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 лугу пестреют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Яркие цветы,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Золотом облиты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Темные листы.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Дремлет лес: ни звука, -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Лист не шелестит,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Только жаворонок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 воздухе звенит.</a:t>
            </a:r>
          </a:p>
          <a:p>
            <a:endParaRPr lang="ru-RU" dirty="0"/>
          </a:p>
        </p:txBody>
      </p:sp>
      <p:pic>
        <p:nvPicPr>
          <p:cNvPr id="3074" name="Picture 2" descr="C:\Users\Администратор\Desktop\К ПРЕЗЕНТАЦИИ\DSC030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56822"/>
            <a:ext cx="4536504" cy="3776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28697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8 БЛОК: НАШИ ЛЕТНИЕ ПРАЗДНИКИ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6004980"/>
            <a:ext cx="9252520" cy="84562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1 ИЮНЯ «ДЕНЬ ЗАЩИТЫ ДЕТЕЙ», ИГРА «ДОНЕСИ МЯЧИК В ЛОЖКЕ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3" name="Picture 3" descr="C:\Users\Администратор\Desktop\ПРАЗДНИКИ\100_9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52520" cy="510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53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дминистратор\Desktop\ПРАЗДНИКИ\100_90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0"/>
            <a:ext cx="915127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1831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6093295"/>
            <a:ext cx="7125112" cy="764027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КОНКУРС РИСУНКОВ НА АСФАЛЬТЕ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578" name="Picture 2" descr="C:\Users\Администратор\Desktop\ПРАЗДНИКИ\100_90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773"/>
            <a:ext cx="9252520" cy="6148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140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93296"/>
            <a:ext cx="7125112" cy="74322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ПАРАД «САЛЮТ РОССИИ!»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 descr="C:\Users\Администратор\Desktop\ПРАЗДНИКИ\100_91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"/>
            <a:ext cx="9144000" cy="61636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31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263" y="6093296"/>
            <a:ext cx="7125112" cy="76470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ЭСТАФЕТА «ПЕРЕТЯНИ КАНАТ»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Администратор\Desktop\ПРАЗДНИКИ\100_9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9134476" cy="6086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23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7125112" cy="8367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ТАНЕЦ С ЦВЕТАМИ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218" name="Picture 2" descr="C:\Users\Администратор\Desktop\К ПРЕЗЕНТАЦИИ\DSC029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" y="17104"/>
            <a:ext cx="9148764" cy="6076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00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дминистратор\Desktop\К ПРЕЗЕНТАЦИИ\DSC029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98" y="-1"/>
            <a:ext cx="9171697" cy="68727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493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DSC03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84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035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2 БЛОК: ДАРЫ ЛЕТА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2986493" cy="4051437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ЛЕТО</a:t>
            </a:r>
          </a:p>
          <a:p>
            <a:r>
              <a:rPr lang="ru-RU" dirty="0">
                <a:solidFill>
                  <a:srgbClr val="FFFF00"/>
                </a:solidFill>
              </a:rPr>
              <a:t>- Что ты мне подаришь, лето?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- Много солнечного света!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В небе </a:t>
            </a:r>
            <a:r>
              <a:rPr lang="ru-RU" dirty="0" err="1">
                <a:solidFill>
                  <a:srgbClr val="FFFF00"/>
                </a:solidFill>
              </a:rPr>
              <a:t>pадyгy-дyгy</a:t>
            </a:r>
            <a:r>
              <a:rPr lang="ru-RU" dirty="0">
                <a:solidFill>
                  <a:srgbClr val="FFFF00"/>
                </a:solidFill>
              </a:rPr>
              <a:t>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ромашки на </a:t>
            </a:r>
            <a:r>
              <a:rPr lang="ru-RU" dirty="0" err="1">
                <a:solidFill>
                  <a:srgbClr val="FFFF00"/>
                </a:solidFill>
              </a:rPr>
              <a:t>лyгy</a:t>
            </a:r>
            <a:r>
              <a:rPr lang="ru-RU" dirty="0">
                <a:solidFill>
                  <a:srgbClr val="FFFF00"/>
                </a:solidFill>
              </a:rPr>
              <a:t>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- Что ещё подаришь мне?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- Ключ, звенящий в тишине,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Сосны, клёны и дубы,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Землянику и грибы!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Подарю тебе </a:t>
            </a:r>
            <a:r>
              <a:rPr lang="ru-RU" dirty="0" err="1">
                <a:solidFill>
                  <a:srgbClr val="FFFF00"/>
                </a:solidFill>
              </a:rPr>
              <a:t>кyкyшкy</a:t>
            </a:r>
            <a:r>
              <a:rPr lang="ru-RU" dirty="0">
                <a:solidFill>
                  <a:srgbClr val="FFFF00"/>
                </a:solidFill>
              </a:rPr>
              <a:t>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Чтобы, выйдя на </a:t>
            </a:r>
            <a:r>
              <a:rPr lang="ru-RU" dirty="0" err="1">
                <a:solidFill>
                  <a:srgbClr val="FFFF00"/>
                </a:solidFill>
              </a:rPr>
              <a:t>опyшкy</a:t>
            </a:r>
            <a:r>
              <a:rPr lang="ru-RU" dirty="0">
                <a:solidFill>
                  <a:srgbClr val="FFFF00"/>
                </a:solidFill>
              </a:rPr>
              <a:t>,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Ты </a:t>
            </a:r>
            <a:r>
              <a:rPr lang="ru-RU" dirty="0" err="1">
                <a:solidFill>
                  <a:srgbClr val="FFFF00"/>
                </a:solidFill>
              </a:rPr>
              <a:t>погpомче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кpикнyл</a:t>
            </a:r>
            <a:r>
              <a:rPr lang="ru-RU" dirty="0">
                <a:solidFill>
                  <a:srgbClr val="FFFF00"/>
                </a:solidFill>
              </a:rPr>
              <a:t> ей: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"Погадай мне поскорей!"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И она тебе в ответ 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Нагадала много лет! </a:t>
            </a:r>
          </a:p>
          <a:p>
            <a:endParaRPr lang="ru-RU" dirty="0"/>
          </a:p>
        </p:txBody>
      </p:sp>
      <p:pic>
        <p:nvPicPr>
          <p:cNvPr id="10242" name="Picture 2" descr="C:\Users\Администратор\Desktop\К ПРЕЗЕНТАЦИИ\DSC030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2132856"/>
            <a:ext cx="5191496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55053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ЧТО ЗА ЧУДО ЯГОДКА!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290" name="Picture 2" descr="C:\Users\Администратор\Desktop\К ПРЕЗЕНТАЦИИ\DSC030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8800"/>
            <a:ext cx="421196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esktop\К ПРЕЗЕНТАЦИИ\DSC03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12412"/>
            <a:ext cx="4716016" cy="5245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30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3 БЛОК:БЕСЕДА С ДЕТЬМИ О ДЕРЕВЬЯХ И ЦВЕТАХ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37920"/>
            <a:ext cx="8172400" cy="72008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ДЕРЕВО МОЖНО ПОТРОГАТЬ, ПОГЛАДИТЬ ПО КОРЕ, ОБНЯТЬ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3314" name="Picture 2" descr="C:\Users\Администратор\Desktop\К ПРЕЗЕНТАЦИИ\DSC03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4608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88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0" y="6021288"/>
            <a:ext cx="6466028" cy="8367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ЕЛОЧКА ПАХНЕТ ХВОЕЙ И ОНА ОЧЕНЬ КОЛЕТСЯ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Администратор\Desktop\К ПРЕЗЕНТАЦИИ\DSC03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0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1242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4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БЛОК: НАШИ ПОДЕЛКИ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4788024" cy="836712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МЫ ЛЕПИМ ЛОШАДОК ИЗ ГЛИНЫ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Администратор\Desktop\К ПРЕЗЕНТАЦИИ\DSC028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24" y="1340768"/>
            <a:ext cx="9159623" cy="4824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88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165304"/>
            <a:ext cx="7125112" cy="692696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КОЛЛЕКТИВНАЯ РАБОТА: «БАБОЧКИ НА ЛУГУ»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5602" name="Picture 2" descr="C:\Users\Администратор\Desktop\К ПРЕЗЕНТАЦИИ\DSC028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098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TC101972873[[fn=Лето]]</Template>
  <TotalTime>304</TotalTime>
  <Words>199</Words>
  <Application>Microsoft Office PowerPoint</Application>
  <PresentationFormat>Экран (4:3)</PresentationFormat>
  <Paragraphs>43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Summer</vt:lpstr>
      <vt:lpstr>Презентация про лето 2012</vt:lpstr>
      <vt:lpstr>1 БЛОК: УДИВИТЕЛЬНЫЙ МИР ПРИРОДЫ</vt:lpstr>
      <vt:lpstr>Слайд 3</vt:lpstr>
      <vt:lpstr>2 БЛОК: ДАРЫ ЛЕТА</vt:lpstr>
      <vt:lpstr>ЧТО ЗА ЧУДО ЯГОДКА!</vt:lpstr>
      <vt:lpstr>3 БЛОК:БЕСЕДА С ДЕТЬМИ О ДЕРЕВЬЯХ И ЦВЕТАХ</vt:lpstr>
      <vt:lpstr>Слайд 7</vt:lpstr>
      <vt:lpstr>4 БЛОК: НАШИ ПОДЕЛКИ</vt:lpstr>
      <vt:lpstr>Слайд 9</vt:lpstr>
      <vt:lpstr>5 БЛОК: НАША ПРОГУЛКА ЛЕТОМ</vt:lpstr>
      <vt:lpstr>ИНДИВИДУАЛЬНАЯ РАБОТА С ДЕТЬМИ</vt:lpstr>
      <vt:lpstr>ИГРЫ С ВОДОЙ</vt:lpstr>
      <vt:lpstr>ВОДНЫЕ ПРОЦЕДУРЫ</vt:lpstr>
      <vt:lpstr>ИГРЫ С ПЕСКОМ</vt:lpstr>
      <vt:lpstr>ЛЮБИМ УХАЖИВАТЬ ЗА ЦВЕТАМИ</vt:lpstr>
      <vt:lpstr>6 БЛОК: НАША ЛЮБИМАЯ СПОРТ ПЛОЩАДКА</vt:lpstr>
      <vt:lpstr>Слайд 17</vt:lpstr>
      <vt:lpstr>Слайд 18</vt:lpstr>
      <vt:lpstr>7 БЛОК: РАБОТА С РОДИТЕЛЯМИ</vt:lpstr>
      <vt:lpstr>8 БЛОК: НАШИ ЛЕТНИЕ ПРАЗДНИКИ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 лето 2012</dc:title>
  <dc:creator>Администратор</dc:creator>
  <cp:lastModifiedBy>Ученик</cp:lastModifiedBy>
  <cp:revision>44</cp:revision>
  <dcterms:created xsi:type="dcterms:W3CDTF">2012-07-17T16:20:28Z</dcterms:created>
  <dcterms:modified xsi:type="dcterms:W3CDTF">2013-01-21T11:13:46Z</dcterms:modified>
</cp:coreProperties>
</file>