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672414" cy="178594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Профессия</a:t>
            </a:r>
            <a:br>
              <a:rPr lang="ru-RU" dirty="0" smtClean="0"/>
            </a:br>
            <a:r>
              <a:rPr lang="ru-RU" dirty="0" smtClean="0"/>
              <a:t> «Воспитатель ДОУ» – </a:t>
            </a:r>
            <a:br>
              <a:rPr lang="ru-RU" dirty="0" smtClean="0"/>
            </a:br>
            <a:r>
              <a:rPr lang="ru-RU" dirty="0" smtClean="0"/>
              <a:t>классный выбор!</a:t>
            </a:r>
            <a:endParaRPr lang="ru-RU" dirty="0"/>
          </a:p>
        </p:txBody>
      </p:sp>
      <p:pic>
        <p:nvPicPr>
          <p:cNvPr id="4" name="Рисунок 3" descr="E:\Волова Е.Л\выпускной-ясли 2012\DSC0124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496"/>
            <a:ext cx="492922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100_8571.JPG"/>
          <p:cNvPicPr/>
          <p:nvPr/>
        </p:nvPicPr>
        <p:blipFill>
          <a:blip r:embed="rId3" cstate="email">
            <a:lum bright="20000" contrast="20000"/>
          </a:blip>
          <a:srcRect/>
          <a:stretch>
            <a:fillRect/>
          </a:stretch>
        </p:blipFill>
        <p:spPr>
          <a:xfrm>
            <a:off x="5429256" y="2643182"/>
            <a:ext cx="3311979" cy="3673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Артистичный</a:t>
            </a:r>
          </a:p>
          <a:p>
            <a:r>
              <a:rPr lang="ru-RU" sz="1600" dirty="0" smtClean="0"/>
              <a:t>Профессия воспитателя сродни многим профессиям. И, конечно, воспитатель – это артистическая натура: он умеет выразительно рассказывать сказки, знает много стихов, песен, </a:t>
            </a:r>
            <a:r>
              <a:rPr lang="ru-RU" sz="1600" dirty="0" err="1" smtClean="0"/>
              <a:t>потешек</a:t>
            </a:r>
            <a:r>
              <a:rPr lang="ru-RU" sz="1600" dirty="0" smtClean="0"/>
              <a:t>, может разговаривать голосами разных героев, «оживляет» игрушки и перевоплощается в любой роли.</a:t>
            </a:r>
          </a:p>
          <a:p>
            <a:r>
              <a:rPr lang="ru-RU" sz="2000" i="1" dirty="0" smtClean="0"/>
              <a:t>А о какой роли мечтаешь ты?</a:t>
            </a:r>
          </a:p>
          <a:p>
            <a:pPr lvl="8"/>
            <a:endParaRPr lang="ru-RU" sz="300" dirty="0"/>
          </a:p>
        </p:txBody>
      </p:sp>
      <p:pic>
        <p:nvPicPr>
          <p:cNvPr id="4" name="Рисунок 3" descr="E:\Волова Е.Л\новый год 2012\IMG_163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3" y="2643182"/>
            <a:ext cx="278608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E:\Волова Е.Л\ясли - май\DSC0074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8992" y="4095748"/>
            <a:ext cx="4643470" cy="254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E:\Волова Е.Л\фото\Дети\DSC09617.JPG"/>
          <p:cNvPicPr/>
          <p:nvPr/>
        </p:nvPicPr>
        <p:blipFill>
          <a:blip r:embed="rId4" cstate="email"/>
          <a:srcRect t="-891"/>
          <a:stretch>
            <a:fillRect/>
          </a:stretch>
        </p:blipFill>
        <p:spPr bwMode="auto">
          <a:xfrm>
            <a:off x="5857884" y="1928802"/>
            <a:ext cx="285752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E:\Волова Е.Л\новый год 2012\IMG_1683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6637" y="2571745"/>
            <a:ext cx="2066933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Специальность – воспитатель ДОУ можно получить в педагогических вузах. Обычно за время учебы человек осваивает не только профессию воспитателя, но и одну дополнительную специализацию по выбору: </a:t>
            </a:r>
          </a:p>
          <a:p>
            <a:r>
              <a:rPr lang="ru-RU" sz="1600" dirty="0" smtClean="0"/>
              <a:t>- изобразительная деятельность</a:t>
            </a:r>
          </a:p>
          <a:p>
            <a:r>
              <a:rPr lang="ru-RU" sz="1600" dirty="0" smtClean="0"/>
              <a:t>- физическое воспитание</a:t>
            </a:r>
          </a:p>
          <a:p>
            <a:r>
              <a:rPr lang="ru-RU" sz="1600" dirty="0" smtClean="0"/>
              <a:t>- психолог</a:t>
            </a:r>
          </a:p>
          <a:p>
            <a:r>
              <a:rPr lang="ru-RU" sz="1600" dirty="0" smtClean="0"/>
              <a:t>- преподаватель английского языка.</a:t>
            </a:r>
            <a:endParaRPr lang="ru-RU" sz="1600" dirty="0"/>
          </a:p>
        </p:txBody>
      </p:sp>
      <p:pic>
        <p:nvPicPr>
          <p:cNvPr id="5" name="Рисунок 4" descr="E:\Волова Е.Л\новый год 2012\IMG_167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1428736"/>
            <a:ext cx="335758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E:\Волова Е.Л\новый год 2012\IMG_1668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786058"/>
            <a:ext cx="471490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E:\Волова Е.Л\новый год 2012\IMG_1676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15206" y="4000504"/>
            <a:ext cx="148113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E:\Волова Е.Л\новый год 2012\IMG_1679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4143380"/>
            <a:ext cx="250033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Принципы, по которым ты можешь выбрать профессию воспитатель ДОУ</a:t>
            </a:r>
          </a:p>
          <a:p>
            <a:r>
              <a:rPr lang="ru-RU" sz="1600" dirty="0" smtClean="0"/>
              <a:t>1. Большая </a:t>
            </a:r>
            <a:r>
              <a:rPr lang="ru-RU" sz="1600" dirty="0" err="1" smtClean="0"/>
              <a:t>востребованность</a:t>
            </a:r>
            <a:r>
              <a:rPr lang="ru-RU" sz="1600" dirty="0" smtClean="0"/>
              <a:t> на рынке труда.</a:t>
            </a:r>
          </a:p>
          <a:p>
            <a:r>
              <a:rPr lang="ru-RU" sz="1600" dirty="0" smtClean="0"/>
              <a:t>2. Реализация творческих способностей.</a:t>
            </a:r>
          </a:p>
          <a:p>
            <a:r>
              <a:rPr lang="ru-RU" sz="1600" dirty="0" smtClean="0"/>
              <a:t>3. Вы – будущие родители!</a:t>
            </a:r>
            <a:endParaRPr lang="ru-RU" sz="1600" dirty="0"/>
          </a:p>
        </p:txBody>
      </p:sp>
      <p:pic>
        <p:nvPicPr>
          <p:cNvPr id="5" name="Рисунок 4" descr="E:\Волова Е.Л\1 апреля\1 апреля картинки-фото\DSC0009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2214554"/>
            <a:ext cx="242889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E:\Волова Е.Л\1 апреля\1 апреля картинки-фото\DSC00098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4071942"/>
            <a:ext cx="250033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E:\Волова Е.Л\1 апреля\1 апреля картинки-фото\DSC00094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57620" y="2071678"/>
            <a:ext cx="242889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E:\Волова Е.Л\1 апреля\1 апреля картинки-фото\DSC00093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68" y="3929066"/>
            <a:ext cx="242889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E:\Волова Е.Л\1 апреля\1 апреля картинки-фото\DSC00095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29388" y="1071546"/>
            <a:ext cx="221457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2\Local Settings\Temporary Internet Files\Content.Word\DSC00088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357950" y="4000504"/>
            <a:ext cx="179070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E:\Волова Е.Л\1 апреля\1 апреля картинки-фото\DSC00091.JPG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500826" y="2500306"/>
            <a:ext cx="214314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Счастливый ли я человек, выбрав свое дело? Да! Я люблю свою профессию. Я счастливый человек, потому что мне неведома скучная, однообразная работа и я с радостью каждый день встречаю своих ребят, а уходя домой, они мне говорят: «Вы завтра придете снова?»</a:t>
            </a:r>
          </a:p>
          <a:p>
            <a:r>
              <a:rPr lang="ru-RU" sz="1600" dirty="0" smtClean="0"/>
              <a:t>Я выбрала правильный путь и могу сказать – профессии лучше моей нет!</a:t>
            </a:r>
          </a:p>
          <a:p>
            <a:endParaRPr lang="ru-RU" sz="1600" dirty="0"/>
          </a:p>
        </p:txBody>
      </p:sp>
      <p:pic>
        <p:nvPicPr>
          <p:cNvPr id="9" name="Рисунок 8" descr="E:\Волова Е.Л\выпускной-ясли 2012\DSC0124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76" y="1928802"/>
            <a:ext cx="392909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E:\Волова Е.Л\фото\Дети\DSC0956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00166" y="2000240"/>
            <a:ext cx="277177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E:\Волова Е.Л\фото\Дети\DSC09593.JPG"/>
          <p:cNvPicPr/>
          <p:nvPr/>
        </p:nvPicPr>
        <p:blipFill>
          <a:blip r:embed="rId4" cstate="email"/>
          <a:srcRect l="-1333"/>
          <a:stretch>
            <a:fillRect/>
          </a:stretch>
        </p:blipFill>
        <p:spPr bwMode="auto">
          <a:xfrm>
            <a:off x="357158" y="3786190"/>
            <a:ext cx="593407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Documents and Settings\2\Рабочий стол\Воловой Е.Л\20.11.2012\SAM_1754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72264" y="4429132"/>
            <a:ext cx="185738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86446" y="500042"/>
            <a:ext cx="2900354" cy="4218262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Воспитатель для меня – это не просто профессия, это состояние души. Выбранная мною профессия, заставляет меня все время двигаться вперед, искать и находить что – то новое, развивать свои творческие способности, дает возможность окунуться в атмосферу счастливого Детства.</a:t>
            </a:r>
            <a:endParaRPr lang="ru-RU" sz="1600" dirty="0"/>
          </a:p>
        </p:txBody>
      </p:sp>
      <p:pic>
        <p:nvPicPr>
          <p:cNvPr id="6" name="Рисунок 5" descr="E:\Волова Е.Л\1 апреля\1 апреля картинки-фото\DSC0023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428604"/>
            <a:ext cx="350046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E:\Волова Е.Л\фото\Дети\DSC0966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3643314"/>
            <a:ext cx="571504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Волова Е.Л\ясли - май\DSC01245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29058" y="1000108"/>
            <a:ext cx="2214579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E:\Волова Е.Л\ясли - май\DSC01255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29388" y="4500570"/>
            <a:ext cx="221457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2" y="642918"/>
            <a:ext cx="3829048" cy="4075386"/>
          </a:xfrm>
        </p:spPr>
        <p:txBody>
          <a:bodyPr>
            <a:normAutofit fontScale="92500"/>
          </a:bodyPr>
          <a:lstStyle/>
          <a:p>
            <a:r>
              <a:rPr lang="ru-RU" sz="1600" dirty="0" smtClean="0"/>
              <a:t>Кто сказал, что Детство не вернется? Сейчас, работая воспитателем, я могу прожить его осознанно, наслаждаясь каждой минутой, событием, ощущением. Каждый день я стараюсь передать детям свою любовь, заботу и знания. И чудо происходит! Встречаясь утром со своими ребятами, я вижу в их глазах доверие и уважение, чувствую их ответную любовь. А для этого я просто живу детством: играю, мечтаю и фантазирую вместе с ними. Для меня нет большего счастья, чем ощущать себя нужной детям.</a:t>
            </a:r>
            <a:endParaRPr lang="ru-RU" sz="1600" dirty="0"/>
          </a:p>
        </p:txBody>
      </p:sp>
      <p:pic>
        <p:nvPicPr>
          <p:cNvPr id="4" name="Рисунок 3" descr="E:\Волова Е.Л\ясли - май\DSC0126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428604"/>
            <a:ext cx="450059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Волова Е.Л\ясли - май\DSC0126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3071810"/>
            <a:ext cx="235745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E:\Волова Е.Л\фото\Дети\DSC0962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488" y="3857628"/>
            <a:ext cx="238601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E:\Волова Е.Л\новый год 2012\IMG_1627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43570" y="4714884"/>
            <a:ext cx="300039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428604"/>
            <a:ext cx="4043362" cy="4289700"/>
          </a:xfrm>
        </p:spPr>
        <p:txBody>
          <a:bodyPr>
            <a:normAutofit fontScale="92500"/>
          </a:bodyPr>
          <a:lstStyle/>
          <a:p>
            <a:r>
              <a:rPr lang="ru-RU" sz="1600" dirty="0" smtClean="0"/>
              <a:t>Труд воспитателя можно сравнить с трудом садовника, выращивающего различные растения. Одно растение любит солнце, другое - прохладную тень; одно любит берег ручья, другое высохшую горную вершину…Так и в моей работе каждому ребенку необходима любовь и понимание его индивидуальности. Я люблю своих ребят за то, что они такие разные, не похожие друг на друга, веселые и любознательные, робкие и застенчивые, дерзкие и неугомонные, «молчуны» и «болтушки». Я их люблю такими, какие они есть.</a:t>
            </a:r>
            <a:endParaRPr lang="ru-RU" sz="1600" dirty="0"/>
          </a:p>
        </p:txBody>
      </p:sp>
      <p:pic>
        <p:nvPicPr>
          <p:cNvPr id="4" name="Рисунок 3" descr="E:\Волова Е.Л\фото\Дети\DSC0957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428604"/>
            <a:ext cx="450059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E:\Волова Е.Л\фото\Дети\DSC0957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429000"/>
            <a:ext cx="457203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Волова Е.Л\фото\DSC08873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15140" y="4500570"/>
            <a:ext cx="2143140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6380" y="428604"/>
            <a:ext cx="3400420" cy="4289700"/>
          </a:xfrm>
        </p:spPr>
        <p:txBody>
          <a:bodyPr>
            <a:normAutofit fontScale="92500"/>
          </a:bodyPr>
          <a:lstStyle/>
          <a:p>
            <a:r>
              <a:rPr lang="ru-RU" sz="1600" dirty="0" smtClean="0"/>
              <a:t>Воспитатель занимается образованием ребенка, его воспитанием и развитием. Утро начинается с зарядки, затем занятия по развитию устной речи, устному счету, рисованию, лепке, аппликации, конструированию, физическая подготовка, музыкальные занятия. Организует прогулки, игры и другие мероприятия в соответствии с режимом дня. </a:t>
            </a:r>
            <a:r>
              <a:rPr lang="ru-RU" sz="1600" b="1" dirty="0" smtClean="0"/>
              <a:t>Воспитатель несет ответственность за жизнь и здоровье детей.</a:t>
            </a:r>
            <a:endParaRPr lang="ru-RU" sz="1600" b="1" dirty="0"/>
          </a:p>
        </p:txBody>
      </p:sp>
      <p:pic>
        <p:nvPicPr>
          <p:cNvPr id="4" name="Picture 2" descr="C:\Documents and Settings\2\Рабочий стол\Воловой Е.Л\SAM_111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57166"/>
            <a:ext cx="4714908" cy="3071834"/>
          </a:xfrm>
          <a:prstGeom prst="rect">
            <a:avLst/>
          </a:prstGeom>
          <a:noFill/>
        </p:spPr>
      </p:pic>
      <p:pic>
        <p:nvPicPr>
          <p:cNvPr id="5" name="Рисунок 4" descr="100_8568.JPG"/>
          <p:cNvPicPr/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572132" y="4497484"/>
            <a:ext cx="2571768" cy="2003350"/>
          </a:xfrm>
          <a:prstGeom prst="rect">
            <a:avLst/>
          </a:prstGeom>
        </p:spPr>
      </p:pic>
      <p:pic>
        <p:nvPicPr>
          <p:cNvPr id="6" name="Рисунок 5" descr="E:\Волова Е.Л\фото\Дети\DSC09686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3500438"/>
            <a:ext cx="471490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Для успешного овладения профессией необходимо быть: </a:t>
            </a:r>
            <a:r>
              <a:rPr lang="ru-RU" sz="2000" dirty="0" smtClean="0"/>
              <a:t>Профессионалом ( </a:t>
            </a:r>
            <a:r>
              <a:rPr lang="ru-RU" sz="1400" dirty="0" smtClean="0"/>
              <a:t>из «Государственного образовательного стандарта»)</a:t>
            </a:r>
          </a:p>
          <a:p>
            <a:r>
              <a:rPr lang="ru-RU" sz="1400" dirty="0" smtClean="0"/>
              <a:t>Выпускник</a:t>
            </a:r>
            <a:br>
              <a:rPr lang="ru-RU" sz="1400" dirty="0" smtClean="0"/>
            </a:br>
            <a:r>
              <a:rPr lang="ru-RU" sz="1400" dirty="0" smtClean="0"/>
              <a:t>- понимает сущность и социальную значимость своей будущей профессии;</a:t>
            </a:r>
            <a:br>
              <a:rPr lang="ru-RU" sz="1400" dirty="0" smtClean="0"/>
            </a:br>
            <a:r>
              <a:rPr lang="ru-RU" sz="1400" dirty="0" smtClean="0"/>
              <a:t>- обладает экологической, правовой, информационной и коммуникативной культурой;</a:t>
            </a:r>
            <a:br>
              <a:rPr lang="ru-RU" sz="1400" dirty="0" smtClean="0"/>
            </a:br>
            <a:r>
              <a:rPr lang="ru-RU" sz="1400" dirty="0" smtClean="0"/>
              <a:t>- обладает широким кругозором;</a:t>
            </a:r>
            <a:br>
              <a:rPr lang="ru-RU" sz="1400" dirty="0" smtClean="0"/>
            </a:br>
            <a:r>
              <a:rPr lang="ru-RU" sz="1400" dirty="0" smtClean="0"/>
              <a:t>- способен решать профессиональные задачи;</a:t>
            </a:r>
            <a:br>
              <a:rPr lang="ru-RU" sz="1400" dirty="0" smtClean="0"/>
            </a:br>
            <a:r>
              <a:rPr lang="ru-RU" sz="1400" dirty="0" smtClean="0"/>
              <a:t>- способен научно организовывать свой труд;</a:t>
            </a:r>
          </a:p>
          <a:p>
            <a:r>
              <a:rPr lang="ru-RU" sz="1400" dirty="0" smtClean="0"/>
              <a:t>- готов к сотрудничеству;</a:t>
            </a:r>
            <a:br>
              <a:rPr lang="ru-RU" sz="1400" dirty="0" smtClean="0"/>
            </a:br>
            <a:r>
              <a:rPr lang="ru-RU" sz="1400" dirty="0" smtClean="0"/>
              <a:t>- готов к профессиональному росту, приобретению новых знаний;</a:t>
            </a:r>
            <a:br>
              <a:rPr lang="ru-RU" sz="1400" dirty="0" smtClean="0"/>
            </a:br>
            <a:r>
              <a:rPr lang="ru-RU" sz="1400" dirty="0" smtClean="0"/>
              <a:t>- имеет представление о здоровом образе жизни и владеет умениями физического совершенства.</a:t>
            </a:r>
            <a:endParaRPr lang="ru-RU" sz="1400" dirty="0"/>
          </a:p>
        </p:txBody>
      </p:sp>
      <p:pic>
        <p:nvPicPr>
          <p:cNvPr id="7" name="Рисунок 6" descr="E:\Волова Е.Л\ясли - май\DSC0129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643314"/>
            <a:ext cx="507209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E:\Волова Е.Л\фото\Дети\DSC0958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8" y="3857628"/>
            <a:ext cx="307183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/>
              <a:t>Эмпатийный</a:t>
            </a:r>
            <a:endParaRPr lang="ru-RU" sz="2000" dirty="0" smtClean="0"/>
          </a:p>
          <a:p>
            <a:r>
              <a:rPr lang="ru-RU" sz="1600" dirty="0" err="1" smtClean="0"/>
              <a:t>Эмпатия</a:t>
            </a:r>
            <a:r>
              <a:rPr lang="ru-RU" sz="1600" dirty="0" smtClean="0"/>
              <a:t> – основанная на высокой чувствительности, способность сопереживать другому человеку.</a:t>
            </a:r>
          </a:p>
          <a:p>
            <a:r>
              <a:rPr lang="ru-RU" sz="1600" dirty="0" smtClean="0"/>
              <a:t>Воспитатель общается с маленькими детьми, которые не всегда могут сказать о своих чувствах, желаниях, объяснить свои поступки, поэтому так важно знать про малышей все, чувствовать и понимать их.</a:t>
            </a:r>
          </a:p>
          <a:p>
            <a:r>
              <a:rPr lang="ru-RU" sz="2000" i="1" dirty="0" smtClean="0"/>
              <a:t>Хотите научиться чувствовать других людей?</a:t>
            </a:r>
            <a:endParaRPr lang="ru-RU" sz="2000" i="1" dirty="0"/>
          </a:p>
        </p:txBody>
      </p:sp>
      <p:pic>
        <p:nvPicPr>
          <p:cNvPr id="4" name="Рисунок 3" descr="E:\Волова Е.Л\выпускной-ясли 2012\DSC0124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143248"/>
            <a:ext cx="442915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Волова Е.Л\фото\Дети\DSC0957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3143248"/>
            <a:ext cx="36433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Заинтересованный</a:t>
            </a:r>
          </a:p>
          <a:p>
            <a:r>
              <a:rPr lang="ru-RU" sz="1600" dirty="0" smtClean="0"/>
              <a:t>«Если педагогика хочет воспитать человека во всех отношениях, то она должна прежде всего узнать его во всех отношениях», - писал К.Д.Ушинский.</a:t>
            </a:r>
          </a:p>
          <a:p>
            <a:r>
              <a:rPr lang="ru-RU" sz="1600" dirty="0" smtClean="0"/>
              <a:t>Искренняя заинтересованность в ребенке – путь к успеху профессиональной деятельности педагога и, конечно, гарантия благополучия ребенка.</a:t>
            </a:r>
          </a:p>
          <a:p>
            <a:r>
              <a:rPr lang="ru-RU" sz="2000" i="1" dirty="0" smtClean="0"/>
              <a:t>От тебя очень много зависит в судьбе малыша!</a:t>
            </a:r>
            <a:endParaRPr lang="ru-RU" sz="2000" i="1" dirty="0"/>
          </a:p>
        </p:txBody>
      </p:sp>
      <p:pic>
        <p:nvPicPr>
          <p:cNvPr id="4" name="Рисунок 3" descr="E:\Волова Е.Л\фото\DSC0033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643314"/>
            <a:ext cx="4400557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Волова Е.Л\фото\Дети\DSC0956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2857496"/>
            <a:ext cx="385765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E:\Волова Е.Л\выпускной-ясли 2012\DSC01234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00760" y="5072074"/>
            <a:ext cx="271464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Спортивный</a:t>
            </a:r>
          </a:p>
          <a:p>
            <a:r>
              <a:rPr lang="ru-RU" sz="1600" dirty="0" smtClean="0"/>
              <a:t>« Движение – это жизнь»</a:t>
            </a:r>
          </a:p>
          <a:p>
            <a:r>
              <a:rPr lang="ru-RU" sz="1600" dirty="0" smtClean="0"/>
              <a:t>Этому девизу следуют многие люди, сегодня модно быть здоровым, активным и жизнерадостным.</a:t>
            </a:r>
          </a:p>
          <a:p>
            <a:r>
              <a:rPr lang="ru-RU" sz="1600" dirty="0" smtClean="0"/>
              <a:t>Наша профессия требует развития именно этих качеств, так как воспитатель ДОУ является примером для всех своих воспитанников и родителей.</a:t>
            </a:r>
          </a:p>
          <a:p>
            <a:r>
              <a:rPr lang="ru-RU" sz="2000" i="1" dirty="0" smtClean="0"/>
              <a:t>Ты любишь спорт?</a:t>
            </a:r>
          </a:p>
          <a:p>
            <a:r>
              <a:rPr lang="ru-RU" sz="2000" i="1" dirty="0" smtClean="0"/>
              <a:t>Хочешь сохранить физическую форму?</a:t>
            </a:r>
            <a:endParaRPr lang="ru-RU" sz="2000" i="1" dirty="0"/>
          </a:p>
        </p:txBody>
      </p:sp>
      <p:pic>
        <p:nvPicPr>
          <p:cNvPr id="4" name="Рисунок 3" descr="E:\Волова Е.Л\ясли - май\DSC01286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357562"/>
            <a:ext cx="428628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Волова Е.Л\выпускной-ясли 2012\DSC0123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285992"/>
            <a:ext cx="192882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E:\Волова Е.Л\Дети\DSC00553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6314" y="4357694"/>
            <a:ext cx="3929090" cy="214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372</TotalTime>
  <Words>657</Words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Профессия  «Воспитатель ДОУ» –  классный выбор!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Профессия  «Воспитатель ДОУ» –  классный выбор!</dc:title>
  <cp:lastModifiedBy>Учащийся</cp:lastModifiedBy>
  <cp:revision>41</cp:revision>
  <dcterms:modified xsi:type="dcterms:W3CDTF">2013-03-07T11:40:34Z</dcterms:modified>
</cp:coreProperties>
</file>