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14"/>
    <p:penClr>
      <a:srgbClr val="FF0000"/>
    </p:penClr>
  </p:showPr>
  <p:clrMru>
    <a:srgbClr val="67091D"/>
    <a:srgbClr val="0066FF"/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1000"/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C74997C-6842-4619-959F-8158407541E4}" type="datetimeFigureOut">
              <a:rPr lang="ru-RU" smtClean="0"/>
              <a:pPr/>
              <a:t>07.05.2008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8D50C0-3061-471C-8FFF-5ABC44A347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&#1090;&#1077;&#1082;&#1089;&#1090;%20&#1087;&#1088;%20&#1086;&#1087;&#1090;&#1080;&#1094;/&#1057;&#1086;&#1081;&#1082;&#1072;%20&#1090;&#1077;&#1082;&#1089;&#109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90;&#1077;&#1082;&#1089;&#1090;%20&#1087;&#1088;%20&#1086;&#1087;&#1090;&#1080;&#1094;/&#1046;&#1091;&#1088;&#1072;&#1074;&#1083;&#1080;%20&#1090;&#1077;&#1082;&#1089;&#1090;.docx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&#1090;&#1077;&#1082;&#1089;&#1090;%20&#1087;&#1088;%20&#1086;&#1087;&#1090;&#1080;&#1094;/&#1046;&#1072;&#1074;&#1086;&#1088;&#1086;&#1085;&#1082;&#1080;%20&#1090;&#1077;&#1082;&#1089;&#109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&#1090;&#1077;&#1082;&#1089;&#1090;%20&#1087;&#1088;%20&#1086;&#1087;&#1090;&#1080;&#1094;/&#1043;&#1091;&#1089;&#1080;%20&#1090;&#1077;&#1082;&#1089;&#1090;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90;&#1077;&#1082;&#1089;&#1090;%20&#1087;&#1088;%20&#1086;&#1087;&#1090;&#1080;&#1094;/&#1043;&#1072;&#1083;&#1082;&#1080;%20&#1090;&#1077;&#1082;&#1089;&#1090;.docx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%20&#1087;&#1088;%20&#1086;&#1087;&#1090;&#1080;&#1094;/&#1043;&#1083;&#1091;&#1093;&#1072;&#1088;&#1100;%20&#1090;&#1077;&#1082;&#1089;&#1090;.docx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%20&#1087;&#1088;%20&#1086;&#1087;&#1090;&#1080;&#1094;/&#1043;&#1086;&#1083;&#1091;&#1073;&#1080;%20&#1090;&#1077;&#1082;&#1089;&#1090;.docx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%20&#1087;&#1088;%20&#1086;&#1087;&#1090;&#1080;&#1094;/&#1057;&#1080;&#1085;&#1080;&#1094;&#1072;%20&#1073;&#1086;&#1083;&#1100;&#1096;&#1072;&#1103;%20&#1090;&#1077;&#1082;&#1089;.docx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2;&#1089;&#1090;%20&#1087;&#1088;%20&#1086;&#1087;&#1090;&#1080;&#1094;/&#1050;&#1086;&#1088;&#1086;&#1083;&#1077;&#1082;%20&#1090;&#1077;&#1082;&#1089;&#1090;.docx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&#1090;&#1077;&#1082;&#1089;&#1090;%20&#1087;&#1088;%20&#1086;&#1087;&#1090;&#1080;&#1094;/&#1044;&#1103;&#1090;&#1077;&#1083;%20&#1090;&#1077;&#1082;&#1089;&#1090;.docx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90;&#1077;&#1082;&#1089;&#1090;%20&#1087;&#1088;%20&#1086;&#1087;&#1090;&#1080;&#1094;/&#1050;&#1083;&#1077;&#1089;&#1090;%20&#1090;&#1077;&#1082;&#1089;&#1090;.doc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Семья\Рабочий стол\шальман оксана 1\фотографии птиц\снегир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57232"/>
            <a:ext cx="8039128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Птицы нашей полосы </a:t>
            </a:r>
            <a:endParaRPr lang="ru-RU" dirty="0"/>
          </a:p>
        </p:txBody>
      </p:sp>
    </p:spTree>
    <p:custDataLst>
      <p:tags r:id="rId1"/>
    </p:custDataLst>
  </p:cSld>
  <p:clrMapOvr>
    <a:masterClrMapping/>
  </p:clrMapOvr>
  <p:transition spd="med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2257412" cy="928694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sz="3200" dirty="0" smtClean="0">
                <a:hlinkClick r:id="rId2" action="ppaction://hlinkfile"/>
              </a:rPr>
              <a:t>Сойка</a:t>
            </a:r>
            <a:r>
              <a:rPr lang="ru-RU" dirty="0" smtClean="0">
                <a:hlinkClick r:id="rId2" action="ppaction://hlinkfile"/>
              </a:rPr>
              <a:t> </a:t>
            </a:r>
            <a:endParaRPr lang="ru-RU" dirty="0"/>
          </a:p>
        </p:txBody>
      </p:sp>
      <p:pic>
        <p:nvPicPr>
          <p:cNvPr id="8195" name="Picture 3" descr="D:\Оксаночкино\интел\шальман оксана\фотографии птиц\сойка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283760" cy="2857520"/>
          </a:xfrm>
          <a:prstGeom prst="rect">
            <a:avLst/>
          </a:prstGeom>
          <a:noFill/>
        </p:spPr>
      </p:pic>
      <p:pic>
        <p:nvPicPr>
          <p:cNvPr id="7170" name="Picture 2" descr="C:\Documents and Settings\Семья\Рабочий стол\шальман оксана 1\фотографии птиц\сойка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143115"/>
            <a:ext cx="2928958" cy="4396185"/>
          </a:xfrm>
          <a:prstGeom prst="rect">
            <a:avLst/>
          </a:prstGeom>
          <a:noFill/>
        </p:spPr>
      </p:pic>
      <p:pic>
        <p:nvPicPr>
          <p:cNvPr id="7171" name="Picture 3" descr="C:\Documents and Settings\Семья\Рабочий стол\шальман оксана 1\фотографии птиц\сойка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14290"/>
            <a:ext cx="3008120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Семья\Рабочий стол\шальман оксана 1\фотографии птиц\журавли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786238" cy="3786238"/>
          </a:xfrm>
          <a:prstGeom prst="rect">
            <a:avLst/>
          </a:prstGeom>
          <a:noFill/>
        </p:spPr>
      </p:pic>
      <p:pic>
        <p:nvPicPr>
          <p:cNvPr id="8196" name="Picture 4" descr="C:\Documents and Settings\Семья\Рабочий стол\шальман оксана 1\фотографии птиц\журавл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571480"/>
            <a:ext cx="2728930" cy="3136377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71480"/>
            <a:ext cx="6329378" cy="857256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Перелетные птицы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786182" y="1643050"/>
            <a:ext cx="2143140" cy="107157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hlinkClick r:id="rId4" action="ppaction://hlinkfile"/>
              </a:rPr>
              <a:t>Журавли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14744" y="2571744"/>
            <a:ext cx="3571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2686040" cy="857256"/>
          </a:xfrm>
          <a:solidFill>
            <a:schemeClr val="bg2">
              <a:lumMod val="90000"/>
            </a:schemeClr>
          </a:solidFill>
        </p:spPr>
        <p:txBody>
          <a:bodyPr>
            <a:normAutofit fontScale="92500"/>
          </a:bodyPr>
          <a:lstStyle/>
          <a:p>
            <a:r>
              <a:rPr lang="ru-RU" sz="3200" dirty="0" smtClean="0">
                <a:hlinkClick r:id="rId2" action="ppaction://hlinkfile"/>
              </a:rPr>
              <a:t>Жаворонки</a:t>
            </a:r>
            <a:r>
              <a:rPr lang="ru-RU" dirty="0" smtClean="0">
                <a:hlinkClick r:id="rId2" action="ppaction://hlinkfile"/>
              </a:rPr>
              <a:t> </a:t>
            </a:r>
            <a:endParaRPr lang="ru-RU" dirty="0"/>
          </a:p>
        </p:txBody>
      </p:sp>
      <p:pic>
        <p:nvPicPr>
          <p:cNvPr id="10242" name="Picture 2" descr="D:\Оксаночкино\интел\шальман оксана\фотографии птиц\жаворонки 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428868"/>
            <a:ext cx="3643338" cy="2586770"/>
          </a:xfrm>
          <a:prstGeom prst="rect">
            <a:avLst/>
          </a:prstGeom>
          <a:noFill/>
        </p:spPr>
      </p:pic>
      <p:pic>
        <p:nvPicPr>
          <p:cNvPr id="9218" name="Picture 2" descr="C:\Documents and Settings\Семья\Рабочий стол\шальман оксана 1\фотографии птиц\жаворонки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7886" y="1"/>
            <a:ext cx="2914641" cy="2428868"/>
          </a:xfrm>
          <a:prstGeom prst="rect">
            <a:avLst/>
          </a:prstGeom>
          <a:noFill/>
        </p:spPr>
      </p:pic>
      <p:pic>
        <p:nvPicPr>
          <p:cNvPr id="9219" name="Picture 3" descr="C:\Documents and Settings\Семья\Рабочий стол\шальман оксана 1\фотографии птиц\жаворонки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643314"/>
            <a:ext cx="2714644" cy="261316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214422"/>
            <a:ext cx="1471594" cy="857256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hlinkClick r:id="rId2" action="ppaction://hlinkfile"/>
              </a:rPr>
              <a:t>Гуси </a:t>
            </a:r>
            <a:endParaRPr lang="ru-RU" dirty="0"/>
          </a:p>
        </p:txBody>
      </p:sp>
      <p:pic>
        <p:nvPicPr>
          <p:cNvPr id="11266" name="Picture 2" descr="D:\Оксаночкино\интел\шальман оксана\фотографии птиц\гус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05443" y="214290"/>
            <a:ext cx="3429025" cy="2571768"/>
          </a:xfrm>
          <a:prstGeom prst="rect">
            <a:avLst/>
          </a:prstGeom>
          <a:noFill/>
        </p:spPr>
      </p:pic>
      <p:pic>
        <p:nvPicPr>
          <p:cNvPr id="10242" name="Picture 2" descr="C:\Documents and Settings\Семья\Рабочий стол\шальман оксана 1\фотографии птиц\гуси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3500438"/>
            <a:ext cx="3857652" cy="2905985"/>
          </a:xfrm>
          <a:prstGeom prst="rect">
            <a:avLst/>
          </a:prstGeom>
          <a:noFill/>
        </p:spPr>
      </p:pic>
      <p:pic>
        <p:nvPicPr>
          <p:cNvPr id="10243" name="Picture 3" descr="C:\Documents and Settings\Семья\Рабочий стол\шальман оксана 1\фотографии птиц\гуси3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2571768" cy="3429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42"/>
            <a:ext cx="8401080" cy="5824558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Зимующие с нами птицы нуждаются в нашей помощи. Им сложно находить себе корм, и поэтому люди строят кормушки и кормят птиц всею  зиму чтобы птицы благополучно перезимовали.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accent5">
                    <a:lumMod val="50000"/>
                  </a:schemeClr>
                </a:solidFill>
              </a:rPr>
              <a:t>Какие птицы обитают в средней полосе?</a:t>
            </a:r>
            <a:endParaRPr lang="ru-RU" sz="4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928802"/>
            <a:ext cx="8229600" cy="43891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В средней полосе обитает много разных , красивых  птиц , например,   такие как :</a:t>
            </a:r>
          </a:p>
          <a:p>
            <a:pPr>
              <a:buNone/>
            </a:pPr>
            <a:r>
              <a:rPr lang="ru-RU" b="1" i="1" u="sng" dirty="0" smtClean="0"/>
              <a:t>Галки</a:t>
            </a:r>
            <a:r>
              <a:rPr lang="ru-RU" dirty="0" smtClean="0"/>
              <a:t> , </a:t>
            </a:r>
            <a:r>
              <a:rPr lang="ru-RU" b="1" i="1" u="sng" dirty="0" smtClean="0"/>
              <a:t>Глухари , Голуби , Грачи, Синица большая ,</a:t>
            </a:r>
          </a:p>
          <a:p>
            <a:pPr>
              <a:buNone/>
            </a:pPr>
            <a:r>
              <a:rPr lang="ru-RU" b="1" i="1" u="sng" dirty="0" smtClean="0"/>
              <a:t>Королек , Большой пестрый дятел , Иволга, Пеночка , Клест-еловик , </a:t>
            </a:r>
            <a:r>
              <a:rPr lang="ru-RU" dirty="0" smtClean="0"/>
              <a:t>	</a:t>
            </a:r>
            <a:r>
              <a:rPr lang="ru-RU" b="1" i="1" u="sng" dirty="0" smtClean="0"/>
              <a:t>Кукушка</a:t>
            </a:r>
            <a:r>
              <a:rPr lang="ru-RU" dirty="0" smtClean="0"/>
              <a:t> ,</a:t>
            </a:r>
          </a:p>
          <a:p>
            <a:pPr>
              <a:buNone/>
            </a:pPr>
            <a:r>
              <a:rPr lang="ru-RU" b="1" i="1" u="sng" dirty="0" smtClean="0"/>
              <a:t>Снегирь ,</a:t>
            </a:r>
            <a:r>
              <a:rPr lang="ru-RU" dirty="0" smtClean="0"/>
              <a:t> </a:t>
            </a:r>
            <a:r>
              <a:rPr lang="ru-RU" b="1" i="1" u="sng" dirty="0" smtClean="0"/>
              <a:t>Сойка ,Журавли , </a:t>
            </a:r>
            <a:endParaRPr lang="ru-RU" dirty="0" smtClean="0"/>
          </a:p>
          <a:p>
            <a:pPr>
              <a:buNone/>
            </a:pPr>
            <a:r>
              <a:rPr lang="ru-RU" b="1" i="1" u="sng" dirty="0" smtClean="0"/>
              <a:t>Жаворонки , Гуси</a:t>
            </a:r>
            <a:r>
              <a:rPr lang="ru-RU" dirty="0" smtClean="0"/>
              <a:t> , </a:t>
            </a:r>
            <a:r>
              <a:rPr lang="ru-RU" dirty="0" smtClean="0">
                <a:solidFill>
                  <a:srgbClr val="C00000"/>
                </a:solidFill>
              </a:rPr>
              <a:t>и многие другие</a:t>
            </a:r>
            <a:r>
              <a:rPr lang="ru-RU" dirty="0" smtClean="0"/>
              <a:t>. </a:t>
            </a:r>
            <a:endParaRPr lang="ru-RU" b="1" i="1" u="sng" dirty="0" smtClean="0"/>
          </a:p>
          <a:p>
            <a:pPr>
              <a:buNone/>
            </a:pPr>
            <a:endParaRPr lang="ru-RU" b="1" i="1" u="sng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Некоторые птицы зимуют с нами .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71678"/>
            <a:ext cx="1500198" cy="100013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solidFill>
                  <a:srgbClr val="00B0F0"/>
                </a:solidFill>
                <a:hlinkClick r:id="rId2" action="ppaction://hlinkfile"/>
              </a:rPr>
              <a:t>Галки</a:t>
            </a:r>
            <a:r>
              <a:rPr lang="ru-RU" sz="3200" dirty="0" smtClean="0">
                <a:solidFill>
                  <a:srgbClr val="00B050"/>
                </a:solidFill>
              </a:rPr>
              <a:t>  </a:t>
            </a:r>
            <a:endParaRPr lang="ru-RU" sz="32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D:\Оксаночкино\интел\шальман оксана\фотографии птиц\galka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571612"/>
            <a:ext cx="5143536" cy="464347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Оксаночкино\интел\шальман оксана\фотографии птиц\глухар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1785950" cy="78581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hlinkClick r:id="rId3" action="ppaction://hlinkfile"/>
              </a:rPr>
              <a:t>Глухарь</a:t>
            </a:r>
            <a:r>
              <a:rPr lang="ru-RU" dirty="0" smtClean="0">
                <a:hlinkClick r:id="rId3" action="ppaction://hlinkfile"/>
              </a:rPr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Оксаночкино\интел\шальман оксана\фотографии птиц\голуби 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0501" y="0"/>
            <a:ext cx="9334501" cy="70008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1828784" cy="928694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r>
              <a:rPr lang="ru-RU" dirty="0" smtClean="0">
                <a:hlinkClick r:id="rId3" action="ppaction://hlinkfile"/>
              </a:rPr>
              <a:t>Голуби </a:t>
            </a:r>
            <a:endParaRPr lang="ru-RU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Оксаночкино\интел\шальман оксана\фотографии птиц\большая синиц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357166"/>
            <a:ext cx="2714644" cy="374689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642918"/>
            <a:ext cx="3071834" cy="1143008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>
                <a:hlinkClick r:id="rId3" action="ppaction://hlinkfile"/>
              </a:rPr>
              <a:t>Большая синица </a:t>
            </a:r>
            <a:endParaRPr lang="ru-RU" dirty="0"/>
          </a:p>
        </p:txBody>
      </p:sp>
      <p:pic>
        <p:nvPicPr>
          <p:cNvPr id="3075" name="Picture 3" descr="C:\Documents and Settings\Семья\Рабочий стол\шальман оксана 1\фотографии птиц\синица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857496"/>
            <a:ext cx="2500330" cy="334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Семья\Рабочий стол\шальман оксана 1\фотографии птиц\королек 2 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071942"/>
            <a:ext cx="3061367" cy="228601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071546"/>
            <a:ext cx="2686040" cy="100013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500" dirty="0" smtClean="0">
                <a:hlinkClick r:id="rId3" action="ppaction://hlinkfile"/>
              </a:rPr>
              <a:t>Королек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 descr="D:\Оксаночкино\интел\шальман оксана\фотографии птиц\короле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4286248" cy="2899521"/>
          </a:xfrm>
          <a:prstGeom prst="rect">
            <a:avLst/>
          </a:prstGeom>
          <a:noFill/>
        </p:spPr>
      </p:pic>
      <p:pic>
        <p:nvPicPr>
          <p:cNvPr id="4099" name="Picture 3" descr="C:\Documents and Settings\Семья\Рабочий стол\шальман оксана 1\фотографии птиц\королек 3 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3500438"/>
            <a:ext cx="4437560" cy="314327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Семья\Рабочий стол\шальман оксана 1\фотографии птиц\большой пкстрый дятел 2 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71612"/>
            <a:ext cx="3286149" cy="4929222"/>
          </a:xfrm>
          <a:prstGeom prst="rect">
            <a:avLst/>
          </a:prstGeom>
          <a:noFill/>
        </p:spPr>
      </p:pic>
      <p:pic>
        <p:nvPicPr>
          <p:cNvPr id="6146" name="Picture 2" descr="D:\Оксаночкино\интел\шальман оксана\фотографии птиц\большой пестрый дят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57166"/>
            <a:ext cx="4084416" cy="52189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2114536" cy="1428760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i="1" u="sng" dirty="0" smtClean="0">
                <a:hlinkClick r:id="rId4" action="ppaction://hlinkfile"/>
              </a:rPr>
              <a:t>Большой пестрый дятел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06186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572000" y="371475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3829048" cy="135732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sz="3600" dirty="0" err="1" smtClean="0">
                <a:hlinkClick r:id="rId2" action="ppaction://hlinkfile"/>
              </a:rPr>
              <a:t>Клест-еловик</a:t>
            </a:r>
            <a:r>
              <a:rPr lang="ru-RU" sz="3600" dirty="0" smtClean="0">
                <a:hlinkClick r:id="rId2" action="ppaction://hlinkfile"/>
              </a:rPr>
              <a:t> 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2500306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pic>
        <p:nvPicPr>
          <p:cNvPr id="7170" name="Picture 2" descr="D:\Оксаночкино\интел\шальман оксана\фотографии птиц\клест-елови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2742" y="357166"/>
            <a:ext cx="3635521" cy="3571899"/>
          </a:xfrm>
          <a:prstGeom prst="rect">
            <a:avLst/>
          </a:prstGeom>
          <a:noFill/>
        </p:spPr>
      </p:pic>
      <p:pic>
        <p:nvPicPr>
          <p:cNvPr id="6146" name="Picture 2" descr="C:\Documents and Settings\Семья\Рабочий стол\шальман оксана 1\фотографии птиц\клест-еловик 2 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4071966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244</TotalTime>
  <Words>102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Птицы нашей полосы </vt:lpstr>
      <vt:lpstr>Какие птицы обитают в средней полосе?</vt:lpstr>
      <vt:lpstr>Некоторые птицы зимуют с нами 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Перелетные птицы 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Наши птицы- москвичи  </dc:title>
  <dc:creator>Семья</dc:creator>
  <cp:lastModifiedBy>Семья</cp:lastModifiedBy>
  <cp:revision>34</cp:revision>
  <dcterms:created xsi:type="dcterms:W3CDTF">2008-03-25T17:29:19Z</dcterms:created>
  <dcterms:modified xsi:type="dcterms:W3CDTF">2008-05-07T14:01:29Z</dcterms:modified>
</cp:coreProperties>
</file>