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84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60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713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285750" y="6471216"/>
            <a:ext cx="6343650" cy="1629833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2A8D-99ED-4DDC-936E-D4B0A8A27A55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05797224-8A75-427E-A3C1-57C012DD7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2A8D-99ED-4DDC-936E-D4B0A8A27A55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7224-8A75-427E-A3C1-57C012DD7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732369"/>
            <a:ext cx="137160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732369"/>
            <a:ext cx="468630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2A8D-99ED-4DDC-936E-D4B0A8A27A55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7224-8A75-427E-A3C1-57C012DD7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2A8D-99ED-4DDC-936E-D4B0A8A27A55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86050" y="101601"/>
            <a:ext cx="2171700" cy="385233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05797224-8A75-427E-A3C1-57C012DD7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459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50" y="2235200"/>
            <a:ext cx="6343650" cy="16256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2A8D-99ED-4DDC-936E-D4B0A8A27A55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7224-8A75-427E-A3C1-57C012DD79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5356" y="3929447"/>
            <a:ext cx="6515100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31432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2575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2A8D-99ED-4DDC-936E-D4B0A8A27A55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7224-8A75-427E-A3C1-57C012DD7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28600" y="7213600"/>
            <a:ext cx="6457950" cy="117686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11083" y="889000"/>
            <a:ext cx="3217917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3483769" y="889000"/>
            <a:ext cx="3219181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11083" y="1754717"/>
            <a:ext cx="3217917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3486548" y="1754717"/>
            <a:ext cx="3216402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2A8D-99ED-4DDC-936E-D4B0A8A27A55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72200" y="8636000"/>
            <a:ext cx="571500" cy="329184"/>
          </a:xfrm>
        </p:spPr>
        <p:txBody>
          <a:bodyPr/>
          <a:lstStyle/>
          <a:p>
            <a:fld id="{05797224-8A75-427E-A3C1-57C012DD79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385762" y="8026401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2A8D-99ED-4DDC-936E-D4B0A8A27A55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7224-8A75-427E-A3C1-57C012DD7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2A8D-99ED-4DDC-936E-D4B0A8A27A55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7224-8A75-427E-A3C1-57C012DD7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85762" y="779882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42900" y="7315200"/>
            <a:ext cx="6343650" cy="694267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342900" y="812800"/>
            <a:ext cx="2256235" cy="64008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681287" y="812800"/>
            <a:ext cx="4005263" cy="640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2A8D-99ED-4DDC-936E-D4B0A8A27A55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7224-8A75-427E-A3C1-57C012DD7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2628900" y="822179"/>
            <a:ext cx="3771900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2A8D-99ED-4DDC-936E-D4B0A8A27A55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7224-8A75-427E-A3C1-57C012DD79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85750" y="6658347"/>
            <a:ext cx="4400550" cy="696384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285750" y="7377624"/>
            <a:ext cx="4400550" cy="102446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8600" y="2072217"/>
            <a:ext cx="65151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4857750" y="101601"/>
            <a:ext cx="1885950" cy="38523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022A8D-99ED-4DDC-936E-D4B0A8A27A55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2343150" y="101601"/>
            <a:ext cx="2514600" cy="38523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172200" y="8636001"/>
            <a:ext cx="571500" cy="325967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5797224-8A75-427E-A3C1-57C012DD79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385762" y="141064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body" sz="half" idx="2"/>
          </p:nvPr>
        </p:nvSpPr>
        <p:spPr>
          <a:xfrm>
            <a:off x="285750" y="285720"/>
            <a:ext cx="2982515" cy="8382059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17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игрушки нуж</a:t>
            </a: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ны детям</a:t>
            </a:r>
          </a:p>
          <a:p>
            <a:pPr algn="just"/>
            <a:endParaRPr lang="ru-RU" sz="17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Обязательным требованием, предъявляемым к игрушкам, является невозможность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провоцировать ребенка на агрессивное действие;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вызывать проявление жестокости по отношению к персонажам игры (людям, животным), роли которых выполняют играющие партнеры (сверстник, взрослый) и в качестве которых выступают сюжетные игрушки;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провоцировать игровые сюжеты, связанные с безнравственностью и насилием;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вызывать интерес к сексуальным вопросам, выходящим за рамки детского возраста.</a:t>
            </a:r>
          </a:p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Особую педагогическую ценность имеют игрушки, обладающие следующими качествами: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полифункциональность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(возможность широкого использования в соответствии с замыслом ребенка и сюжетами игры, способствующая развитию творческих способностей, воображения, знаковой символической функции мышления и других качеств);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свойства (возможность обучения ребенка конструированию, ознакомление с цветом и формой, наличие механизмов программированного контроля, например, в электрифицированных игрушках);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применения группой детей (пригодность игрушки к использованию ее несколькими детьми, в том числе с участием взрослого как играющего партнера, например, для коллективных построек);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высокий художественно-эстетический уровень либо принадлежность к изделиям художественных промыслов,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обеспечивающих приобщение ребенка к миру искусства и народному творчеству.</a:t>
            </a:r>
          </a:p>
          <a:p>
            <a:pPr>
              <a:buNone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64785" y="190470"/>
            <a:ext cx="2571768" cy="476253"/>
          </a:xfrm>
        </p:spPr>
        <p:txBody>
          <a:bodyPr>
            <a:norm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информация для родителей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Grp="1"/>
          </p:cNvPicPr>
          <p:nvPr>
            <p:ph type="pic" idx="1"/>
          </p:nvPr>
        </p:nvPicPr>
        <p:blipFill>
          <a:blip r:embed="rId2" cstate="print">
            <a:lum bright="6000"/>
          </a:blip>
          <a:srcRect l="8858" r="8858"/>
          <a:stretch>
            <a:fillRect/>
          </a:stretch>
        </p:blipFill>
        <p:spPr bwMode="auto">
          <a:xfrm>
            <a:off x="3286124" y="4667251"/>
            <a:ext cx="3429023" cy="4174064"/>
          </a:xfrm>
          <a:prstGeom prst="rect">
            <a:avLst/>
          </a:prstGeom>
          <a:blipFill>
            <a:blip r:embed="rId3">
              <a:lum bright="6000"/>
            </a:blip>
            <a:tile tx="0" ty="0" sx="100000" sy="100000" flip="none" algn="tl"/>
          </a:blipFill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img01.chitalnya.ru/upload/182/71726795937865.jpg"/>
          <p:cNvPicPr/>
          <p:nvPr/>
        </p:nvPicPr>
        <p:blipFill>
          <a:blip r:embed="rId4">
            <a:lum contrast="3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357562" y="928662"/>
            <a:ext cx="3286148" cy="3809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</TotalTime>
  <Words>190</Words>
  <Application>Microsoft Office PowerPoint</Application>
  <PresentationFormat>Экран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Трек</vt:lpstr>
      <vt:lpstr> информация для родителей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Стендовая информация для родителей</dc:title>
  <dc:creator>User</dc:creator>
  <cp:lastModifiedBy>User</cp:lastModifiedBy>
  <cp:revision>6</cp:revision>
  <dcterms:created xsi:type="dcterms:W3CDTF">2012-12-03T19:18:34Z</dcterms:created>
  <dcterms:modified xsi:type="dcterms:W3CDTF">2012-12-18T20:36:52Z</dcterms:modified>
</cp:coreProperties>
</file>