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67" r:id="rId2"/>
    <p:sldId id="256" r:id="rId3"/>
    <p:sldId id="265" r:id="rId4"/>
    <p:sldId id="263" r:id="rId5"/>
    <p:sldId id="258" r:id="rId6"/>
    <p:sldId id="259" r:id="rId7"/>
    <p:sldId id="260" r:id="rId8"/>
    <p:sldId id="266" r:id="rId9"/>
    <p:sldId id="261" r:id="rId10"/>
    <p:sldId id="26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6" d="100"/>
          <a:sy n="76" d="100"/>
        </p:scale>
        <p:origin x="-102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E083655-5D9A-401D-B6F7-F53835DC85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92F3C-5CE9-4028-8733-4D94B053853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07577"/>
      </p:ext>
    </p:extLst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8957C-979C-4880-BD9E-6C22B9DD2D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51736"/>
      </p:ext>
    </p:extLst>
  </p:cSld>
  <p:clrMapOvr>
    <a:masterClrMapping/>
  </p:clrMapOvr>
  <p:transition spd="slow">
    <p:pull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E2383E-7A0E-4EFF-B20B-690E9772C3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293939"/>
      </p:ext>
    </p:extLst>
  </p:cSld>
  <p:clrMapOvr>
    <a:masterClrMapping/>
  </p:clrMapOvr>
  <p:transition spd="slow">
    <p:pull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8C1164-785C-408C-8557-D78F962971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12874"/>
      </p:ext>
    </p:extLst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FFFC8-F4FF-4CA2-98D4-1A758B79AC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653195"/>
      </p:ext>
    </p:extLst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75E88-A48A-46A8-B020-DF4E85C35E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7924"/>
      </p:ext>
    </p:extLst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5968E-925A-46C6-8259-50C6896B3C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70065"/>
      </p:ext>
    </p:extLst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DEC99-E311-41F0-9A5A-04BFB761DC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430055"/>
      </p:ext>
    </p:extLst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76956-C651-4D4A-8F38-80535034CE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93185"/>
      </p:ext>
    </p:extLst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2D976-2E62-4B06-8B27-DA394ACAD9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119450"/>
      </p:ext>
    </p:extLst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5E2DC-D602-4A2A-960D-5F0EE054771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643267"/>
      </p:ext>
    </p:extLst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F0667-CF6D-48A6-95FC-38E60A5B41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178463"/>
      </p:ext>
    </p:extLst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11D0E2D6-7E9F-4630-B083-70FDC5A7C0B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</p:sldLayoutIdLst>
  <p:transition spd="slow">
    <p:pull dir="l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</a:rPr>
              <a:t>Север – царство льда и снега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5029200"/>
            <a:ext cx="8229600" cy="1447800"/>
          </a:xfrm>
        </p:spPr>
        <p:txBody>
          <a:bodyPr/>
          <a:lstStyle/>
          <a:p>
            <a:pPr algn="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Осипьян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Наталья Михайловна, </a:t>
            </a:r>
          </a:p>
          <a:p>
            <a:pPr marL="0" indent="0" algn="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дошкольной группы №2 </a:t>
            </a:r>
          </a:p>
          <a:p>
            <a:pPr marL="0" indent="0" algn="r"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МБОУ  «Гимназия №3» г. Белгорода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0010-023-Arktika-kraj-udivitelnoj-prirody-kraj-kontrastov-tsarstvo-snega-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90650"/>
            <a:ext cx="4648200" cy="3486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0470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858838"/>
          </a:xfrm>
        </p:spPr>
        <p:txBody>
          <a:bodyPr/>
          <a:lstStyle/>
          <a:p>
            <a:r>
              <a:rPr lang="ru-RU" sz="2000">
                <a:latin typeface="Times New Roman" pitchFamily="18" charset="0"/>
              </a:rPr>
              <a:t>Помогают передвигаться людям на севере друзья - собаки.</a:t>
            </a:r>
          </a:p>
        </p:txBody>
      </p:sp>
      <p:pic>
        <p:nvPicPr>
          <p:cNvPr id="18442" name="Picture 10" descr="0048-104-Pomogajut-peredvigatsja-ljudjam-na-severe-druzja-sobaki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1752600"/>
            <a:ext cx="3810000" cy="2362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3" name="Picture 11" descr="0049-105-S-pojavleniem-moschnykh-ledokolov-strelkovogo-oruzhija-vysokoj-tochnosti-i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3575050"/>
            <a:ext cx="2895600" cy="229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1" name="Picture 9" descr="0048-103-Pomogajut-peredvigatsja-ljudjam-na-severe-druzja-sobaki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066800"/>
            <a:ext cx="1666875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4" name="Picture 12" descr="0009-021-Bolshaja-chast-severnogo-ledovitogo-okeana-v-techenie-vsego-goda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4267200"/>
            <a:ext cx="3121025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15963"/>
          </a:xfrm>
        </p:spPr>
        <p:txBody>
          <a:bodyPr/>
          <a:lstStyle/>
          <a:p>
            <a:endParaRPr lang="ru-RU" sz="4000" dirty="0">
              <a:latin typeface="Times New Roman" pitchFamily="18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57200" y="3505200"/>
            <a:ext cx="3886200" cy="2797175"/>
          </a:xfrm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</a:rPr>
              <a:t>Арктика – край удивительной природы, край контрастов, царство снега и льда. Лишь кое-где на островах его нет. Суша промерзает на много метров в глубину.</a:t>
            </a:r>
          </a:p>
        </p:txBody>
      </p:sp>
      <p:pic>
        <p:nvPicPr>
          <p:cNvPr id="5128" name="Picture 8" descr="0002-002-Arktik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762000"/>
            <a:ext cx="2916238" cy="2185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9" name="Picture 9" descr="0004-005-Staryj-sneg-zalezhalsja-ne-ta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457200"/>
            <a:ext cx="4038600" cy="2179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31" name="Picture 11" descr="0009-021-Bolshaja-chast-severnogo-ledovitogo-okeana-v-techenie-vsego-go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71950" cy="292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25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325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latin typeface="Times New Roman" pitchFamily="18" charset="0"/>
              </a:rPr>
              <a:t>Термометры</a:t>
            </a:r>
          </a:p>
        </p:txBody>
      </p:sp>
      <p:pic>
        <p:nvPicPr>
          <p:cNvPr id="36867" name="Picture 3" descr="ts33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667000"/>
            <a:ext cx="2438400" cy="229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8" name="Picture 4" descr="tbn3m2-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676400"/>
            <a:ext cx="12192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0563"/>
            <a:ext cx="8229600" cy="1062037"/>
          </a:xfrm>
        </p:spPr>
        <p:txBody>
          <a:bodyPr/>
          <a:lstStyle/>
          <a:p>
            <a:r>
              <a:rPr lang="ru-RU" sz="2000">
                <a:latin typeface="Times New Roman" pitchFamily="18" charset="0"/>
              </a:rPr>
              <a:t>Зимой в Арктике и тундре - долгая полярная ночь. Солнце несколько месяцев совсем не показывается – темнота. Ночь не мешает людям трудиться, а детям ходить в школу. </a:t>
            </a:r>
          </a:p>
        </p:txBody>
      </p:sp>
      <p:pic>
        <p:nvPicPr>
          <p:cNvPr id="20486" name="Picture 6" descr="0012-027-Zimoj-zdes-dolgaja-poljarnaja-noch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124200"/>
            <a:ext cx="4038600" cy="3325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7" name="Picture 7" descr="0013-013-Eto-ochen-surovoe-vremja-goda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4038600" cy="374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</a:rPr>
              <a:t>Иногда в небе возникают удивительной красоты</a:t>
            </a:r>
            <a:br>
              <a:rPr lang="ru-RU" sz="2400" dirty="0">
                <a:latin typeface="Times New Roman" pitchFamily="18" charset="0"/>
              </a:rPr>
            </a:br>
            <a:r>
              <a:rPr lang="ru-RU" sz="2400" dirty="0">
                <a:latin typeface="Times New Roman" pitchFamily="18" charset="0"/>
              </a:rPr>
              <a:t>необъяснимые явления - полярные сияния. Словно занавес переливающийся колышется в темном небе.</a:t>
            </a:r>
          </a:p>
        </p:txBody>
      </p:sp>
      <p:pic>
        <p:nvPicPr>
          <p:cNvPr id="9225" name="Picture 9" descr="0014-030-Inogda-voznikajut-udivitelnoj-krasoty-poljarnye-sijanij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1850" y="1981200"/>
            <a:ext cx="3287713" cy="1987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6" name="Picture 10" descr="0014-031-Inogda-voznikajut-udivitelnoj-krasoty-poljarnye-sijanij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828800"/>
            <a:ext cx="2989712" cy="1954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7" name="Picture 11" descr="0014-032-Inogda-voznikajut-udivitelnoj-krasoty-poljarnye-sijanij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419600"/>
            <a:ext cx="3214688" cy="2189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8" name="Picture 12" descr="0014-033-Inogda-voznikajut-udivitelnoj-krasoty-poljarnye-sijanij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4267200"/>
            <a:ext cx="3128963" cy="19891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75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75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25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275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z="1800" dirty="0">
                <a:latin typeface="Times New Roman" pitchFamily="18" charset="0"/>
              </a:rPr>
              <a:t>Растительность там очень скудная: преимущественно мхи и лишайники. Впрочем, встречаются и цветы: полярные маки, лютики, </a:t>
            </a:r>
            <a:r>
              <a:rPr lang="ru-RU" sz="1800" dirty="0" err="1">
                <a:latin typeface="Times New Roman" pitchFamily="18" charset="0"/>
              </a:rPr>
              <a:t>куропаточья</a:t>
            </a:r>
            <a:r>
              <a:rPr lang="ru-RU" sz="1800" dirty="0">
                <a:latin typeface="Times New Roman" pitchFamily="18" charset="0"/>
              </a:rPr>
              <a:t> трава — и даже деревья: карликовые ива и береза. Но они поднимаются над землей всего на несколько сантиметров.</a:t>
            </a:r>
          </a:p>
        </p:txBody>
      </p:sp>
      <p:pic>
        <p:nvPicPr>
          <p:cNvPr id="11273" name="Picture 9" descr="0017-037-Rastitelnost-tam-ochen-skudnaja-preimuschestvenno-lishajnik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2919413" cy="2185988"/>
          </a:xfrm>
        </p:spPr>
      </p:pic>
      <p:pic>
        <p:nvPicPr>
          <p:cNvPr id="11275" name="Picture 11" descr="0019-043-Mkhi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4267200"/>
            <a:ext cx="2624138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6" name="Picture 12" descr="0020-044-V-arktike-gospodstvujut-mkhi-i-lishajniki"/>
          <p:cNvPicPr>
            <a:picLocks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4572000"/>
            <a:ext cx="1606550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Picture 13" descr="0024-053-Karlikovaja-berjoz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261937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0018-038-Lishajnik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676400"/>
            <a:ext cx="2905125" cy="2185988"/>
          </a:xfrm>
        </p:spPr>
      </p:pic>
      <p:pic>
        <p:nvPicPr>
          <p:cNvPr id="11278" name="Picture 14" descr="m_126872148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2743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25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5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25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1"/>
            <a:ext cx="8229600" cy="685800"/>
          </a:xfrm>
        </p:spPr>
        <p:txBody>
          <a:bodyPr/>
          <a:lstStyle/>
          <a:p>
            <a:r>
              <a:rPr lang="ru-RU" sz="4000" dirty="0">
                <a:latin typeface="Times New Roman" pitchFamily="18" charset="0"/>
              </a:rPr>
              <a:t>Животные Севера</a:t>
            </a:r>
          </a:p>
        </p:txBody>
      </p:sp>
      <p:pic>
        <p:nvPicPr>
          <p:cNvPr id="13321" name="Picture 9" descr="0026-056-ZHivotnyj-mir-Arktiki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3351213" cy="2338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10" descr="0028-060-Belye-medvedi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295400"/>
            <a:ext cx="3275013" cy="243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3" name="Picture 11" descr="0033-069-Vse-tjuleni-poluvodnye-zhivotnye-bez-sushi-oboj-tis-ne-mogut-i-ot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810000"/>
            <a:ext cx="3254375" cy="2339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4" name="Picture 12" descr="0031-066-Osnovnaja-pischa-tjuleni-no-est-rybu-padal-pestsov-morzhat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3962400"/>
            <a:ext cx="3128963" cy="218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75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25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10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99" name="Picture 15" descr="768px-Polarfuchs_1_2004-11-17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1143000"/>
            <a:ext cx="2341563" cy="182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0" name="Picture 16" descr="Owl-009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505200"/>
            <a:ext cx="26416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1" name="Picture 17" descr="986139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4343400"/>
            <a:ext cx="262731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2" name="Picture 18" descr="x_355d3d9f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7725" y="3581400"/>
            <a:ext cx="13366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03" name="Picture 19" descr="Snow-White-Arctic-Fox-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33400"/>
            <a:ext cx="4648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42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5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25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25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42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</a:rPr>
              <a:t>Что помогает выжить животным на Севере? Толстый слой жира.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Густая </a:t>
            </a:r>
            <a:r>
              <a:rPr lang="ru-RU" sz="2000" dirty="0">
                <a:latin typeface="Times New Roman" pitchFamily="18" charset="0"/>
              </a:rPr>
              <a:t>тёплая шерсть у зверей, пух у птиц. Широкие лапы у зверей. </a:t>
            </a:r>
            <a:r>
              <a:rPr lang="ru-RU" sz="2000" dirty="0" smtClean="0">
                <a:latin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</a:rPr>
              <a:t>Окраска </a:t>
            </a:r>
            <a:r>
              <a:rPr lang="ru-RU" sz="2000" dirty="0">
                <a:latin typeface="Times New Roman" pitchFamily="18" charset="0"/>
              </a:rPr>
              <a:t>меха. Сезонные передвижения. Близость моря и пищи.</a:t>
            </a:r>
          </a:p>
        </p:txBody>
      </p:sp>
      <p:pic>
        <p:nvPicPr>
          <p:cNvPr id="15373" name="Picture 13" descr="0035-073-Belukha"/>
          <p:cNvPicPr>
            <a:picLocks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371600"/>
            <a:ext cx="3279775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4" name="Picture 14" descr="0037-076-Kasatka-dlina-tela-do-10-m-massa-tela-do-8-t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524000"/>
            <a:ext cx="306070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5" name="Picture 15" descr="foto_deer_elk_0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3886200"/>
            <a:ext cx="3124200" cy="2386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6" descr="foto_deer_elk_101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191000"/>
            <a:ext cx="3201988" cy="198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2590800" y="4191000"/>
            <a:ext cx="31242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У оленя дом большой</a:t>
            </a:r>
          </a:p>
          <a:p>
            <a:pPr algn="r"/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Он глядит в свое окошко</a:t>
            </a:r>
          </a:p>
          <a:p>
            <a:pPr algn="r"/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Зайка по лесу бежит,</a:t>
            </a:r>
          </a:p>
          <a:p>
            <a:pPr algn="r"/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дверь к нему стучит:</a:t>
            </a:r>
          </a:p>
          <a:p>
            <a:pPr algn="r"/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«Стук-стук! Дверь открой!</a:t>
            </a:r>
          </a:p>
          <a:p>
            <a:pPr algn="r"/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Там в лесу охотник злой!»</a:t>
            </a:r>
          </a:p>
          <a:p>
            <a:pPr algn="r"/>
            <a:r>
              <a:rPr lang="ru-RU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«За-за-забегай, лапу мне давай!»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ru-RU" sz="16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mph" presetSubtype="0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7" grpId="0"/>
    </p:bld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295</TotalTime>
  <Words>196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Tahoma</vt:lpstr>
      <vt:lpstr>Wingdings</vt:lpstr>
      <vt:lpstr>Times New Roman</vt:lpstr>
      <vt:lpstr>Текстура</vt:lpstr>
      <vt:lpstr>Север – царство льда и снега</vt:lpstr>
      <vt:lpstr>Презентация PowerPoint</vt:lpstr>
      <vt:lpstr>Термометры</vt:lpstr>
      <vt:lpstr>Зимой в Арктике и тундре - долгая полярная ночь. Солнце несколько месяцев совсем не показывается – темнота. Ночь не мешает людям трудиться, а детям ходить в школу. </vt:lpstr>
      <vt:lpstr>Иногда в небе возникают удивительной красоты необъяснимые явления - полярные сияния. Словно занавес переливающийся колышется в темном небе.</vt:lpstr>
      <vt:lpstr>Растительность там очень скудная: преимущественно мхи и лишайники. Впрочем, встречаются и цветы: полярные маки, лютики, куропаточья трава — и даже деревья: карликовые ива и береза. Но они поднимаются над землей всего на несколько сантиметров.</vt:lpstr>
      <vt:lpstr>Животные Севера</vt:lpstr>
      <vt:lpstr>Презентация PowerPoint</vt:lpstr>
      <vt:lpstr>Что помогает выжить животным на Севере? Толстый слой жира.  Густая тёплая шерсть у зверей, пух у птиц. Широкие лапы у зверей.  Окраска меха. Сезонные передвижения. Близость моря и пищи.</vt:lpstr>
      <vt:lpstr>Помогают передвигаться людям на севере друзья - собаки.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Теркеш</cp:lastModifiedBy>
  <cp:revision>24</cp:revision>
  <cp:lastPrinted>1601-01-01T00:00:00Z</cp:lastPrinted>
  <dcterms:created xsi:type="dcterms:W3CDTF">1601-01-01T00:00:00Z</dcterms:created>
  <dcterms:modified xsi:type="dcterms:W3CDTF">2013-01-20T09:21:19Z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