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75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C59E-D5E6-4F20-96BD-3C8A504B16F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0F4F3EC-D6AA-4D7A-A412-23F620E2B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C59E-D5E6-4F20-96BD-3C8A504B16F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F3EC-D6AA-4D7A-A412-23F620E2B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C59E-D5E6-4F20-96BD-3C8A504B16F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F3EC-D6AA-4D7A-A412-23F620E2B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C59E-D5E6-4F20-96BD-3C8A504B16F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0F4F3EC-D6AA-4D7A-A412-23F620E2B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C59E-D5E6-4F20-96BD-3C8A504B16F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F3EC-D6AA-4D7A-A412-23F620E2BE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C59E-D5E6-4F20-96BD-3C8A504B16F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F3EC-D6AA-4D7A-A412-23F620E2B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C59E-D5E6-4F20-96BD-3C8A504B16F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0F4F3EC-D6AA-4D7A-A412-23F620E2BE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C59E-D5E6-4F20-96BD-3C8A504B16F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F3EC-D6AA-4D7A-A412-23F620E2B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C59E-D5E6-4F20-96BD-3C8A504B16F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F3EC-D6AA-4D7A-A412-23F620E2B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C59E-D5E6-4F20-96BD-3C8A504B16F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F3EC-D6AA-4D7A-A412-23F620E2B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C59E-D5E6-4F20-96BD-3C8A504B16F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F3EC-D6AA-4D7A-A412-23F620E2BE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4EBC59E-D5E6-4F20-96BD-3C8A504B16F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0F4F3EC-D6AA-4D7A-A412-23F620E2BE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«Тайга»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Презентация на тему 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d3f6cfeea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84784"/>
            <a:ext cx="8686800" cy="841248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рябина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eremu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черёмуха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5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ива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and__3c5e8ad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/>
              <a:t>дуб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53704276308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614792" cy="76924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липа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c4d526c480d574643e3d0c6f91adc3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686800" cy="25397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Тайга – это густой лес, в котором  очень мало света.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тайга отличается богатым животным миром. В ней множество различных птиц.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allat903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бурундук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0849581_48396_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6792"/>
            <a:ext cx="8686800" cy="841248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лось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ab965005a5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bg1"/>
                </a:solidFill>
              </a:rPr>
              <a:t>медведь</a:t>
            </a:r>
            <a:endParaRPr lang="ru-RU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ол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tx1"/>
                </a:solidFill>
              </a:rPr>
              <a:t>Волк</a:t>
            </a:r>
            <a:endParaRPr lang="ru-RU" sz="6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2976827_1282335897_t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01008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chemeClr val="bg1"/>
                </a:solidFill>
              </a:rPr>
              <a:t>тайга - это густой лес.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ature_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tx1"/>
                </a:solidFill>
              </a:rPr>
              <a:t>бобр</a:t>
            </a:r>
            <a:endParaRPr lang="ru-RU" sz="6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tx1"/>
                </a:solidFill>
              </a:rPr>
              <a:t>белка</a:t>
            </a:r>
            <a:endParaRPr lang="ru-RU" sz="6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Ёж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Еж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9G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tx1"/>
                </a:solidFill>
              </a:rPr>
              <a:t>заяц</a:t>
            </a:r>
            <a:endParaRPr lang="ru-RU" sz="6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hoto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рысь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d3913_a2705ca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tx1"/>
                </a:solidFill>
              </a:rPr>
              <a:t>лиса</a:t>
            </a:r>
            <a:endParaRPr lang="ru-RU" sz="6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388990_f5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"/>
            <a:ext cx="9144000" cy="6832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686800" cy="841248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олень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92696" y="764704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chemeClr val="bg1"/>
                </a:solidFill>
              </a:rPr>
              <a:t>Ель</a:t>
            </a:r>
            <a:endParaRPr lang="ru-RU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сосна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1"/>
                </a:solidFill>
              </a:rPr>
              <a:t>лиственница</a:t>
            </a:r>
            <a:endParaRPr lang="ru-RU" sz="5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u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/>
              <a:t>кедр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ussian_garden_plant_2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пихта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57200"/>
            <a:ext cx="8304984" cy="13876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юге тайги растут лиственные деревья: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2c11e288b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bg1"/>
                </a:solidFill>
              </a:rPr>
              <a:t>береза</a:t>
            </a:r>
            <a:endParaRPr lang="ru-RU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174</TotalTime>
  <Words>49</Words>
  <Application>Microsoft Office PowerPoint</Application>
  <PresentationFormat>Экран (4:3)</PresentationFormat>
  <Paragraphs>27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«Тайга»</vt:lpstr>
      <vt:lpstr> тайга - это густой лес. </vt:lpstr>
      <vt:lpstr>Ель</vt:lpstr>
      <vt:lpstr>сосна</vt:lpstr>
      <vt:lpstr>лиственница</vt:lpstr>
      <vt:lpstr>кедр</vt:lpstr>
      <vt:lpstr>пихта</vt:lpstr>
      <vt:lpstr> на юге тайги растут лиственные деревья:</vt:lpstr>
      <vt:lpstr>береза</vt:lpstr>
      <vt:lpstr>рябина</vt:lpstr>
      <vt:lpstr>черёмуха</vt:lpstr>
      <vt:lpstr>ива</vt:lpstr>
      <vt:lpstr>дуб</vt:lpstr>
      <vt:lpstr>липа</vt:lpstr>
      <vt:lpstr>Тайга – это густой лес, в котором  очень мало света.  тайга отличается богатым животным миром. В ней множество различных птиц.</vt:lpstr>
      <vt:lpstr>бурундук</vt:lpstr>
      <vt:lpstr>лось</vt:lpstr>
      <vt:lpstr>медведь</vt:lpstr>
      <vt:lpstr>Волк</vt:lpstr>
      <vt:lpstr>бобр</vt:lpstr>
      <vt:lpstr>белка</vt:lpstr>
      <vt:lpstr>Еж</vt:lpstr>
      <vt:lpstr>заяц</vt:lpstr>
      <vt:lpstr>рысь</vt:lpstr>
      <vt:lpstr>лиса</vt:lpstr>
      <vt:lpstr>олень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«Тайга и ее обитатели»</dc:title>
  <dc:creator>1</dc:creator>
  <cp:lastModifiedBy>1</cp:lastModifiedBy>
  <cp:revision>19</cp:revision>
  <dcterms:created xsi:type="dcterms:W3CDTF">2013-01-07T12:42:30Z</dcterms:created>
  <dcterms:modified xsi:type="dcterms:W3CDTF">2013-01-11T14:22:34Z</dcterms:modified>
</cp:coreProperties>
</file>